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9"/>
  </p:notesMasterIdLst>
  <p:sldIdLst>
    <p:sldId id="256" r:id="rId3"/>
    <p:sldId id="264" r:id="rId4"/>
    <p:sldId id="269" r:id="rId5"/>
    <p:sldId id="268" r:id="rId6"/>
    <p:sldId id="270" r:id="rId7"/>
    <p:sldId id="271" r:id="rId8"/>
    <p:sldId id="260" r:id="rId9"/>
    <p:sldId id="258" r:id="rId10"/>
    <p:sldId id="272" r:id="rId11"/>
    <p:sldId id="273" r:id="rId12"/>
    <p:sldId id="274" r:id="rId13"/>
    <p:sldId id="275" r:id="rId14"/>
    <p:sldId id="278" r:id="rId15"/>
    <p:sldId id="277" r:id="rId16"/>
    <p:sldId id="276" r:id="rId17"/>
    <p:sldId id="26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59" userDrawn="1">
          <p15:clr>
            <a:srgbClr val="A4A3A4"/>
          </p15:clr>
        </p15:guide>
        <p15:guide id="4" orient="horz" pos="3861" userDrawn="1">
          <p15:clr>
            <a:srgbClr val="A4A3A4"/>
          </p15:clr>
        </p15:guide>
        <p15:guide id="5" pos="665" userDrawn="1">
          <p15:clr>
            <a:srgbClr val="A4A3A4"/>
          </p15:clr>
        </p15:guide>
        <p15:guide id="6" pos="7015" userDrawn="1">
          <p15:clr>
            <a:srgbClr val="A4A3A4"/>
          </p15:clr>
        </p15:guide>
        <p15:guide id="7"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DDF"/>
    <a:srgbClr val="0607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84108" autoAdjust="0"/>
  </p:normalViewPr>
  <p:slideViewPr>
    <p:cSldViewPr snapToGrid="0" showGuides="1">
      <p:cViewPr varScale="1">
        <p:scale>
          <a:sx n="53" d="100"/>
          <a:sy n="53" d="100"/>
        </p:scale>
        <p:origin x="165" y="45"/>
      </p:cViewPr>
      <p:guideLst>
        <p:guide orient="horz" pos="2160"/>
        <p:guide pos="3840"/>
        <p:guide orient="horz" pos="459"/>
        <p:guide orient="horz" pos="3861"/>
        <p:guide pos="665"/>
        <p:guide pos="7015"/>
        <p:guide pos="3863"/>
      </p:guideLst>
    </p:cSldViewPr>
  </p:slideViewPr>
  <p:notesTextViewPr>
    <p:cViewPr>
      <p:scale>
        <a:sx n="1" d="1"/>
        <a:sy n="1" d="1"/>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50FA9D-66AB-40AC-911D-FD807C5DF3C0}" type="datetimeFigureOut">
              <a:rPr lang="zh-CN" altLang="en-US" smtClean="0"/>
              <a:t>2019/9/6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7161D9-EC1C-4786-AD5D-A169DEBD3B53}" type="slidenum">
              <a:rPr lang="zh-CN" altLang="en-US" smtClean="0"/>
              <a:t>‹#›</a:t>
            </a:fld>
            <a:endParaRPr lang="zh-CN" altLang="en-US"/>
          </a:p>
        </p:txBody>
      </p:sp>
    </p:spTree>
    <p:extLst>
      <p:ext uri="{BB962C8B-B14F-4D97-AF65-F5344CB8AC3E}">
        <p14:creationId xmlns:p14="http://schemas.microsoft.com/office/powerpoint/2010/main" val="3813197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t>1</a:t>
            </a:fld>
            <a:endParaRPr lang="zh-CN" altLang="en-US"/>
          </a:p>
        </p:txBody>
      </p:sp>
    </p:spTree>
    <p:extLst>
      <p:ext uri="{BB962C8B-B14F-4D97-AF65-F5344CB8AC3E}">
        <p14:creationId xmlns:p14="http://schemas.microsoft.com/office/powerpoint/2010/main" val="3091574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t>14</a:t>
            </a:fld>
            <a:endParaRPr lang="zh-CN" altLang="en-US"/>
          </a:p>
        </p:txBody>
      </p:sp>
    </p:spTree>
    <p:extLst>
      <p:ext uri="{BB962C8B-B14F-4D97-AF65-F5344CB8AC3E}">
        <p14:creationId xmlns:p14="http://schemas.microsoft.com/office/powerpoint/2010/main" val="345884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277161D9-EC1C-4786-AD5D-A169DEBD3B53}" type="slidenum">
              <a:rPr lang="zh-CN" altLang="en-US" smtClean="0"/>
              <a:t>2</a:t>
            </a:fld>
            <a:endParaRPr lang="zh-CN" altLang="en-US"/>
          </a:p>
        </p:txBody>
      </p:sp>
    </p:spTree>
    <p:extLst>
      <p:ext uri="{BB962C8B-B14F-4D97-AF65-F5344CB8AC3E}">
        <p14:creationId xmlns:p14="http://schemas.microsoft.com/office/powerpoint/2010/main" val="2403775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277161D9-EC1C-4786-AD5D-A169DEBD3B53}" type="slidenum">
              <a:rPr lang="zh-CN" altLang="en-US" smtClean="0"/>
              <a:t>3</a:t>
            </a:fld>
            <a:endParaRPr lang="zh-CN" altLang="en-US"/>
          </a:p>
        </p:txBody>
      </p:sp>
    </p:spTree>
    <p:extLst>
      <p:ext uri="{BB962C8B-B14F-4D97-AF65-F5344CB8AC3E}">
        <p14:creationId xmlns:p14="http://schemas.microsoft.com/office/powerpoint/2010/main" val="308720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t>8</a:t>
            </a:fld>
            <a:endParaRPr lang="zh-CN" altLang="en-US"/>
          </a:p>
        </p:txBody>
      </p:sp>
    </p:spTree>
    <p:extLst>
      <p:ext uri="{BB962C8B-B14F-4D97-AF65-F5344CB8AC3E}">
        <p14:creationId xmlns:p14="http://schemas.microsoft.com/office/powerpoint/2010/main" val="12791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t>9</a:t>
            </a:fld>
            <a:endParaRPr lang="zh-CN" altLang="en-US"/>
          </a:p>
        </p:txBody>
      </p:sp>
    </p:spTree>
    <p:extLst>
      <p:ext uri="{BB962C8B-B14F-4D97-AF65-F5344CB8AC3E}">
        <p14:creationId xmlns:p14="http://schemas.microsoft.com/office/powerpoint/2010/main" val="223413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t>10</a:t>
            </a:fld>
            <a:endParaRPr lang="zh-CN" altLang="en-US"/>
          </a:p>
        </p:txBody>
      </p:sp>
    </p:spTree>
    <p:extLst>
      <p:ext uri="{BB962C8B-B14F-4D97-AF65-F5344CB8AC3E}">
        <p14:creationId xmlns:p14="http://schemas.microsoft.com/office/powerpoint/2010/main" val="4191145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t>11</a:t>
            </a:fld>
            <a:endParaRPr lang="zh-CN" altLang="en-US"/>
          </a:p>
        </p:txBody>
      </p:sp>
    </p:spTree>
    <p:extLst>
      <p:ext uri="{BB962C8B-B14F-4D97-AF65-F5344CB8AC3E}">
        <p14:creationId xmlns:p14="http://schemas.microsoft.com/office/powerpoint/2010/main" val="292499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t>12</a:t>
            </a:fld>
            <a:endParaRPr lang="zh-CN" altLang="en-US"/>
          </a:p>
        </p:txBody>
      </p:sp>
    </p:spTree>
    <p:extLst>
      <p:ext uri="{BB962C8B-B14F-4D97-AF65-F5344CB8AC3E}">
        <p14:creationId xmlns:p14="http://schemas.microsoft.com/office/powerpoint/2010/main" val="24652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161D9-EC1C-4786-AD5D-A169DEBD3B53}" type="slidenum">
              <a:rPr lang="zh-CN" altLang="en-US" smtClean="0"/>
              <a:t>13</a:t>
            </a:fld>
            <a:endParaRPr lang="zh-CN" altLang="en-US"/>
          </a:p>
        </p:txBody>
      </p:sp>
    </p:spTree>
    <p:extLst>
      <p:ext uri="{BB962C8B-B14F-4D97-AF65-F5344CB8AC3E}">
        <p14:creationId xmlns:p14="http://schemas.microsoft.com/office/powerpoint/2010/main" val="264895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C700FD8-0629-4CB1-89FD-2D14B4A5CF93}" type="datetimeFigureOut">
              <a:rPr lang="zh-CN" altLang="en-US" smtClean="0"/>
              <a:t>2019/9/6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2342837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700FD8-0629-4CB1-89FD-2D14B4A5CF93}" type="datetimeFigureOut">
              <a:rPr lang="zh-CN" altLang="en-US" smtClean="0"/>
              <a:t>2019/9/6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2107323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700FD8-0629-4CB1-89FD-2D14B4A5CF93}" type="datetimeFigureOut">
              <a:rPr lang="zh-CN" altLang="en-US" smtClean="0"/>
              <a:t>2019/9/6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1028709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700FD8-0629-4CB1-89FD-2D14B4A5CF93}" type="datetimeFigureOut">
              <a:rPr lang="zh-CN" altLang="en-US" smtClean="0"/>
              <a:t>2019/9/6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2354019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C700FD8-0629-4CB1-89FD-2D14B4A5CF93}" type="datetimeFigureOut">
              <a:rPr lang="zh-CN" altLang="en-US" smtClean="0"/>
              <a:t>2019/9/6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1489489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C700FD8-0629-4CB1-89FD-2D14B4A5CF93}" type="datetimeFigureOut">
              <a:rPr lang="zh-CN" altLang="en-US" smtClean="0"/>
              <a:t>2019/9/6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1962941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C700FD8-0629-4CB1-89FD-2D14B4A5CF93}" type="datetimeFigureOut">
              <a:rPr lang="zh-CN" altLang="en-US" smtClean="0"/>
              <a:t>2019/9/6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3488140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C700FD8-0629-4CB1-89FD-2D14B4A5CF93}" type="datetimeFigureOut">
              <a:rPr lang="zh-CN" altLang="en-US" smtClean="0"/>
              <a:t>2019/9/6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195962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700FD8-0629-4CB1-89FD-2D14B4A5CF93}" type="datetimeFigureOut">
              <a:rPr lang="zh-CN" altLang="en-US" smtClean="0"/>
              <a:t>2019/9/6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151329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C700FD8-0629-4CB1-89FD-2D14B4A5CF93}" type="datetimeFigureOut">
              <a:rPr lang="zh-CN" altLang="en-US" smtClean="0"/>
              <a:t>2019/9/6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3834402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C700FD8-0629-4CB1-89FD-2D14B4A5CF93}" type="datetimeFigureOut">
              <a:rPr lang="zh-CN" altLang="en-US" smtClean="0"/>
              <a:t>2019/9/6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3194202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CDDD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700FD8-0629-4CB1-89FD-2D14B4A5CF93}" type="datetimeFigureOut">
              <a:rPr lang="zh-CN" altLang="en-US" smtClean="0"/>
              <a:t>2019/9/6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F35B9-CD93-4096-AA4D-25F3413E3DB7}" type="slidenum">
              <a:rPr lang="zh-CN" altLang="en-US" smtClean="0"/>
              <a:t>‹#›</a:t>
            </a:fld>
            <a:endParaRPr lang="zh-CN" altLang="en-US"/>
          </a:p>
        </p:txBody>
      </p:sp>
    </p:spTree>
    <p:extLst>
      <p:ext uri="{BB962C8B-B14F-4D97-AF65-F5344CB8AC3E}">
        <p14:creationId xmlns:p14="http://schemas.microsoft.com/office/powerpoint/2010/main" val="1531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g"/><Relationship Id="rId1" Type="http://schemas.openxmlformats.org/officeDocument/2006/relationships/slideLayout" Target="../slideLayouts/slideLayout6.xml"/><Relationship Id="rId5" Type="http://schemas.openxmlformats.org/officeDocument/2006/relationships/image" Target="../media/image8.gif"/><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897661" y="2738323"/>
            <a:ext cx="8407052" cy="1015663"/>
          </a:xfrm>
          <a:prstGeom prst="rect">
            <a:avLst/>
          </a:prstGeom>
          <a:noFill/>
        </p:spPr>
        <p:txBody>
          <a:bodyPr wrap="square" rtlCol="0">
            <a:spAutoFit/>
          </a:bodyPr>
          <a:lstStyle/>
          <a:p>
            <a:r>
              <a:rPr lang="en-US" altLang="zh-CN" sz="6000" b="1" spc="300" dirty="0" smtClean="0">
                <a:latin typeface="华文细黑" panose="02010600040101010101" pitchFamily="2" charset="-122"/>
                <a:ea typeface="华文细黑" panose="02010600040101010101" pitchFamily="2" charset="-122"/>
              </a:rPr>
              <a:t>SELF-INTRODUCTION</a:t>
            </a:r>
            <a:endParaRPr lang="zh-CN" altLang="en-US" sz="6000" b="1" spc="300" dirty="0">
              <a:latin typeface="华文细黑" panose="02010600040101010101" pitchFamily="2" charset="-122"/>
              <a:ea typeface="华文细黑" panose="02010600040101010101" pitchFamily="2" charset="-122"/>
            </a:endParaRPr>
          </a:p>
        </p:txBody>
      </p:sp>
      <p:sp>
        <p:nvSpPr>
          <p:cNvPr id="7" name="文本框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943379" y="3946548"/>
            <a:ext cx="4947574" cy="400110"/>
          </a:xfrm>
          <a:prstGeom prst="rect">
            <a:avLst/>
          </a:prstGeom>
          <a:noFill/>
        </p:spPr>
        <p:txBody>
          <a:bodyPr wrap="square" rtlCol="0">
            <a:spAutoFit/>
          </a:bodyPr>
          <a:lstStyle/>
          <a:p>
            <a:r>
              <a:rPr lang="en-US" altLang="zh-CN" sz="2000" spc="300" dirty="0" smtClean="0">
                <a:latin typeface="华文细黑" panose="02010600040101010101" pitchFamily="2" charset="-122"/>
                <a:ea typeface="华文细黑" panose="02010600040101010101" pitchFamily="2" charset="-122"/>
              </a:rPr>
              <a:t>XI’AN JIAOTONG UNIVERSITY</a:t>
            </a:r>
            <a:endParaRPr lang="zh-CN" altLang="en-US" sz="2000" spc="300" dirty="0">
              <a:latin typeface="华文细黑" panose="02010600040101010101" pitchFamily="2" charset="-122"/>
              <a:ea typeface="华文细黑" panose="02010600040101010101" pitchFamily="2" charset="-122"/>
            </a:endParaRPr>
          </a:p>
        </p:txBody>
      </p:sp>
      <p:sp>
        <p:nvSpPr>
          <p:cNvPr id="11" name="矩形 1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9160161" y="2666762"/>
            <a:ext cx="1976152" cy="18890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6096000" y="4865990"/>
            <a:ext cx="654910" cy="6549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8" y="766118"/>
            <a:ext cx="844495" cy="8444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7" y="5831607"/>
            <a:ext cx="1837933" cy="2969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99865" y="766118"/>
            <a:ext cx="536448" cy="5364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3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839359" y="5831607"/>
            <a:ext cx="296954" cy="2969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 name="直接连接符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1053547" y="3789766"/>
            <a:ext cx="1837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9735350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pic>
        <p:nvPicPr>
          <p:cNvPr id="4" name="图片 3"/>
          <p:cNvPicPr>
            <a:picLocks noChangeAspect="1"/>
          </p:cNvPicPr>
          <p:nvPr/>
        </p:nvPicPr>
        <p:blipFill>
          <a:blip r:embed="rId3"/>
          <a:stretch>
            <a:fillRect/>
          </a:stretch>
        </p:blipFill>
        <p:spPr>
          <a:xfrm>
            <a:off x="1103085" y="127000"/>
            <a:ext cx="9864897" cy="6604000"/>
          </a:xfrm>
          <a:prstGeom prst="rect">
            <a:avLst/>
          </a:prstGeom>
        </p:spPr>
      </p:pic>
    </p:spTree>
    <p:extLst>
      <p:ext uri="{BB962C8B-B14F-4D97-AF65-F5344CB8AC3E}">
        <p14:creationId xmlns:p14="http://schemas.microsoft.com/office/powerpoint/2010/main" val="4128204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pic>
        <p:nvPicPr>
          <p:cNvPr id="3" name="图片 2"/>
          <p:cNvPicPr>
            <a:picLocks noChangeAspect="1"/>
          </p:cNvPicPr>
          <p:nvPr/>
        </p:nvPicPr>
        <p:blipFill rotWithShape="1">
          <a:blip r:embed="rId3"/>
          <a:srcRect r="-638" b="8614"/>
          <a:stretch/>
        </p:blipFill>
        <p:spPr>
          <a:xfrm>
            <a:off x="1487488" y="77787"/>
            <a:ext cx="9212262" cy="6702425"/>
          </a:xfrm>
          <a:prstGeom prst="rect">
            <a:avLst/>
          </a:prstGeom>
        </p:spPr>
      </p:pic>
    </p:spTree>
    <p:extLst>
      <p:ext uri="{BB962C8B-B14F-4D97-AF65-F5344CB8AC3E}">
        <p14:creationId xmlns:p14="http://schemas.microsoft.com/office/powerpoint/2010/main" val="2553340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pic>
        <p:nvPicPr>
          <p:cNvPr id="5" name="图片 4"/>
          <p:cNvPicPr>
            <a:picLocks noChangeAspect="1"/>
          </p:cNvPicPr>
          <p:nvPr/>
        </p:nvPicPr>
        <p:blipFill>
          <a:blip r:embed="rId3"/>
          <a:stretch>
            <a:fillRect/>
          </a:stretch>
        </p:blipFill>
        <p:spPr>
          <a:xfrm>
            <a:off x="1048544" y="79375"/>
            <a:ext cx="10167938" cy="6778625"/>
          </a:xfrm>
          <a:prstGeom prst="rect">
            <a:avLst/>
          </a:prstGeom>
        </p:spPr>
      </p:pic>
    </p:spTree>
    <p:extLst>
      <p:ext uri="{BB962C8B-B14F-4D97-AF65-F5344CB8AC3E}">
        <p14:creationId xmlns:p14="http://schemas.microsoft.com/office/powerpoint/2010/main" val="3750129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pic>
        <p:nvPicPr>
          <p:cNvPr id="3" name="图片 2"/>
          <p:cNvPicPr>
            <a:picLocks noChangeAspect="1"/>
          </p:cNvPicPr>
          <p:nvPr/>
        </p:nvPicPr>
        <p:blipFill rotWithShape="1">
          <a:blip r:embed="rId3"/>
          <a:srcRect t="16423" r="-672" b="13494"/>
          <a:stretch/>
        </p:blipFill>
        <p:spPr>
          <a:xfrm>
            <a:off x="1247774" y="238124"/>
            <a:ext cx="4276725" cy="6381751"/>
          </a:xfrm>
          <a:prstGeom prst="rect">
            <a:avLst/>
          </a:prstGeom>
        </p:spPr>
      </p:pic>
      <p:pic>
        <p:nvPicPr>
          <p:cNvPr id="5" name="图片 4"/>
          <p:cNvPicPr>
            <a:picLocks noChangeAspect="1"/>
          </p:cNvPicPr>
          <p:nvPr/>
        </p:nvPicPr>
        <p:blipFill>
          <a:blip r:embed="rId4"/>
          <a:stretch>
            <a:fillRect/>
          </a:stretch>
        </p:blipFill>
        <p:spPr>
          <a:xfrm>
            <a:off x="6350000" y="238124"/>
            <a:ext cx="4786313" cy="6381751"/>
          </a:xfrm>
          <a:prstGeom prst="rect">
            <a:avLst/>
          </a:prstGeom>
        </p:spPr>
      </p:pic>
    </p:spTree>
    <p:extLst>
      <p:ext uri="{BB962C8B-B14F-4D97-AF65-F5344CB8AC3E}">
        <p14:creationId xmlns:p14="http://schemas.microsoft.com/office/powerpoint/2010/main" val="25921158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pic>
        <p:nvPicPr>
          <p:cNvPr id="3" name="图片 2"/>
          <p:cNvPicPr>
            <a:picLocks noChangeAspect="1"/>
          </p:cNvPicPr>
          <p:nvPr/>
        </p:nvPicPr>
        <p:blipFill>
          <a:blip r:embed="rId3"/>
          <a:stretch>
            <a:fillRect/>
          </a:stretch>
        </p:blipFill>
        <p:spPr>
          <a:xfrm>
            <a:off x="1645444" y="0"/>
            <a:ext cx="8974137" cy="6729043"/>
          </a:xfrm>
          <a:prstGeom prst="rect">
            <a:avLst/>
          </a:prstGeom>
        </p:spPr>
      </p:pic>
    </p:spTree>
    <p:extLst>
      <p:ext uri="{BB962C8B-B14F-4D97-AF65-F5344CB8AC3E}">
        <p14:creationId xmlns:p14="http://schemas.microsoft.com/office/powerpoint/2010/main" val="18984179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459707" y="0"/>
            <a:ext cx="9345612" cy="6796809"/>
          </a:xfrm>
          <a:prstGeom prst="rect">
            <a:avLst/>
          </a:prstGeom>
        </p:spPr>
      </p:pic>
    </p:spTree>
    <p:extLst>
      <p:ext uri="{BB962C8B-B14F-4D97-AF65-F5344CB8AC3E}">
        <p14:creationId xmlns:p14="http://schemas.microsoft.com/office/powerpoint/2010/main" val="673035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406492" y="1692961"/>
            <a:ext cx="11379015" cy="3046988"/>
          </a:xfrm>
          <a:prstGeom prst="rect">
            <a:avLst/>
          </a:prstGeom>
          <a:noFill/>
        </p:spPr>
        <p:txBody>
          <a:bodyPr wrap="square" rtlCol="0">
            <a:spAutoFit/>
          </a:bodyPr>
          <a:lstStyle/>
          <a:p>
            <a:pPr algn="ctr"/>
            <a:r>
              <a:rPr lang="en-US" altLang="zh-CN" sz="9600" spc="300" dirty="0" smtClean="0">
                <a:latin typeface="华文细黑" panose="02010600040101010101" pitchFamily="2" charset="-122"/>
                <a:ea typeface="华文细黑" panose="02010600040101010101" pitchFamily="2" charset="-122"/>
              </a:rPr>
              <a:t>THANKS</a:t>
            </a:r>
          </a:p>
          <a:p>
            <a:pPr algn="ctr"/>
            <a:r>
              <a:rPr lang="en-US" altLang="zh-CN" sz="9600" spc="300" dirty="0" smtClean="0">
                <a:latin typeface="华文细黑" panose="02010600040101010101" pitchFamily="2" charset="-122"/>
                <a:ea typeface="华文细黑" panose="02010600040101010101" pitchFamily="2" charset="-122"/>
              </a:rPr>
              <a:t>Nice to meet you</a:t>
            </a:r>
            <a:endParaRPr lang="zh-CN" altLang="en-US" sz="9600" spc="300" dirty="0">
              <a:latin typeface="华文细黑" panose="02010600040101010101" pitchFamily="2" charset="-122"/>
              <a:ea typeface="华文细黑" panose="02010600040101010101" pitchFamily="2" charset="-122"/>
            </a:endParaRPr>
          </a:p>
        </p:txBody>
      </p:sp>
      <p:sp>
        <p:nvSpPr>
          <p:cNvPr id="3" name="矩形 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6096000" y="4865990"/>
            <a:ext cx="654910" cy="6549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53548" y="766118"/>
            <a:ext cx="844495" cy="8444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矩形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839359" y="5831607"/>
            <a:ext cx="296954" cy="2969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4584192" y="5646941"/>
            <a:ext cx="3023616" cy="369332"/>
          </a:xfrm>
          <a:prstGeom prst="rect">
            <a:avLst/>
          </a:prstGeom>
          <a:noFill/>
        </p:spPr>
        <p:txBody>
          <a:bodyPr wrap="square" rtlCol="0">
            <a:spAutoFit/>
          </a:bodyPr>
          <a:lstStyle/>
          <a:p>
            <a:pPr algn="ctr"/>
            <a:r>
              <a:rPr lang="en-US" altLang="zh-CN" spc="300" dirty="0" smtClean="0">
                <a:latin typeface="华文细黑" panose="02010600040101010101" pitchFamily="2" charset="-122"/>
                <a:ea typeface="华文细黑" panose="02010600040101010101" pitchFamily="2" charset="-122"/>
              </a:rPr>
              <a:t>Made by </a:t>
            </a:r>
            <a:r>
              <a:rPr lang="en-US" altLang="zh-CN" spc="300" dirty="0" err="1" smtClean="0">
                <a:latin typeface="华文细黑" panose="02010600040101010101" pitchFamily="2" charset="-122"/>
                <a:ea typeface="华文细黑" panose="02010600040101010101" pitchFamily="2" charset="-122"/>
              </a:rPr>
              <a:t>nyx</a:t>
            </a:r>
            <a:endParaRPr lang="zh-CN" altLang="en-US" spc="300" dirty="0" smtClean="0">
              <a:latin typeface="华文细黑" panose="02010600040101010101" pitchFamily="2" charset="-122"/>
              <a:ea typeface="华文细黑" panose="02010600040101010101" pitchFamily="2" charset="-122"/>
            </a:endParaRPr>
          </a:p>
        </p:txBody>
      </p:sp>
      <p:sp>
        <p:nvSpPr>
          <p:cNvPr id="7"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981912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flipH="1">
            <a:off x="1055686" y="728663"/>
            <a:ext cx="8101013" cy="5400675"/>
          </a:xfrm>
          <a:prstGeom prst="rect">
            <a:avLst/>
          </a:prstGeom>
          <a:blipFill dpi="0" rotWithShape="1">
            <a:blip r:embed="rId3"/>
            <a:srcRect/>
            <a:stretch>
              <a:fillRect l="-2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flipH="1">
            <a:off x="1196559" y="916875"/>
            <a:ext cx="8101013" cy="5400675"/>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 name="矩形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293947" y="4859853"/>
            <a:ext cx="842366" cy="8423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6541306" y="1255549"/>
            <a:ext cx="4625785" cy="3324205"/>
          </a:xfrm>
          <a:prstGeom prst="rect">
            <a:avLst/>
          </a:prstGeom>
          <a:blipFill>
            <a:blip r:embed="rId4"/>
            <a:stretch>
              <a:fillRect l="-2000" r="-20000"/>
            </a:stretch>
          </a:bli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框 1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209216" y="1719373"/>
            <a:ext cx="4622008" cy="707886"/>
          </a:xfrm>
          <a:prstGeom prst="rect">
            <a:avLst/>
          </a:prstGeom>
          <a:noFill/>
        </p:spPr>
        <p:txBody>
          <a:bodyPr wrap="square" rtlCol="0">
            <a:spAutoFit/>
          </a:bodyPr>
          <a:lstStyle/>
          <a:p>
            <a:r>
              <a:rPr lang="en-US" altLang="zh-CN" sz="4000" b="1" spc="300" dirty="0">
                <a:solidFill>
                  <a:schemeClr val="bg1"/>
                </a:solidFill>
                <a:latin typeface="华文细黑" panose="02010600040101010101" pitchFamily="2" charset="-122"/>
                <a:ea typeface="华文细黑" panose="02010600040101010101" pitchFamily="2" charset="-122"/>
              </a:rPr>
              <a:t>Xi'an Bell Tower</a:t>
            </a:r>
            <a:endParaRPr lang="zh-CN" altLang="en-US" sz="4000" b="1" spc="300" dirty="0" smtClean="0">
              <a:solidFill>
                <a:schemeClr val="bg1"/>
              </a:solidFill>
              <a:latin typeface="华文细黑" panose="02010600040101010101" pitchFamily="2" charset="-122"/>
              <a:ea typeface="华文细黑" panose="02010600040101010101" pitchFamily="2" charset="-122"/>
            </a:endParaRPr>
          </a:p>
        </p:txBody>
      </p:sp>
      <p:sp>
        <p:nvSpPr>
          <p:cNvPr id="15" name="文本框 1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313786" y="3162779"/>
            <a:ext cx="4290617" cy="1600438"/>
          </a:xfrm>
          <a:prstGeom prst="rect">
            <a:avLst/>
          </a:prstGeom>
          <a:noFill/>
        </p:spPr>
        <p:txBody>
          <a:bodyPr wrap="square" rtlCol="0">
            <a:spAutoFit/>
          </a:bodyPr>
          <a:lstStyle/>
          <a:p>
            <a:pPr algn="just"/>
            <a:r>
              <a:rPr lang="en-US" altLang="zh-CN" sz="1400" dirty="0">
                <a:solidFill>
                  <a:schemeClr val="bg1"/>
                </a:solidFill>
                <a:latin typeface="华文细黑" panose="02010600040101010101" pitchFamily="2" charset="-122"/>
                <a:ea typeface="华文细黑" panose="02010600040101010101" pitchFamily="2" charset="-122"/>
              </a:rPr>
              <a:t>The Bell Tower, is a stately traditional building, that marks the geographical center of the ancient capital. From this important landmark extend East, South, West and North Streets, connecting the Tower to the East, South, West and North Gates of the City Wall of the Ming </a:t>
            </a:r>
            <a:r>
              <a:rPr lang="en-US" altLang="zh-CN" sz="1400" dirty="0" smtClean="0">
                <a:solidFill>
                  <a:schemeClr val="bg1"/>
                </a:solidFill>
                <a:latin typeface="华文细黑" panose="02010600040101010101" pitchFamily="2" charset="-122"/>
                <a:ea typeface="华文细黑" panose="02010600040101010101" pitchFamily="2" charset="-122"/>
              </a:rPr>
              <a:t>Dynasty.</a:t>
            </a:r>
            <a:endParaRPr lang="zh-CN" altLang="en-US" sz="1400" dirty="0" smtClean="0">
              <a:solidFill>
                <a:schemeClr val="bg1"/>
              </a:solidFill>
              <a:latin typeface="华文细黑" panose="02010600040101010101" pitchFamily="2" charset="-122"/>
              <a:ea typeface="华文细黑" panose="02010600040101010101" pitchFamily="2" charset="-122"/>
            </a:endParaRPr>
          </a:p>
        </p:txBody>
      </p:sp>
      <p:cxnSp>
        <p:nvCxnSpPr>
          <p:cNvPr id="16" name="直接连接符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1988431" y="2613445"/>
            <a:ext cx="18379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矩形 1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6561326" y="1310611"/>
            <a:ext cx="4625785" cy="3324205"/>
          </a:xfrm>
          <a:prstGeom prst="rect">
            <a:avLst/>
          </a:prstGeom>
          <a:solidFill>
            <a:schemeClr val="bg1">
              <a:lumMod val="7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1" name="组合 1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GrpSpPr/>
          <p:nvPr/>
        </p:nvGrpSpPr>
        <p:grpSpPr>
          <a:xfrm>
            <a:off x="8001221" y="1972817"/>
            <a:ext cx="1644396" cy="1644396"/>
            <a:chOff x="11054521" y="3001130"/>
            <a:chExt cx="855738" cy="855738"/>
          </a:xfrm>
        </p:grpSpPr>
        <p:sp>
          <p:nvSpPr>
            <p:cNvPr id="12" name="椭圆 11"/>
            <p:cNvSpPr/>
            <p:nvPr/>
          </p:nvSpPr>
          <p:spPr>
            <a:xfrm>
              <a:off x="11054521" y="3001130"/>
              <a:ext cx="855738" cy="855738"/>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1356750" y="3264017"/>
              <a:ext cx="382762" cy="329968"/>
            </a:xfrm>
            <a:prstGeom prst="triangle">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sp>
        <p:nvSpPr>
          <p:cNvPr id="4" name="AutoShape 2" descr="https://timgsa.baidu.com/timg?image&amp;quality=80&amp;size=b9999_10000&amp;sec=1567785386898&amp;di=01e9362ae5d3a493ea7af1057076f93a&amp;imgtype=0&amp;src=http%3A%2F%2Fyouimg1.c-ctrip.com%2Ftarget%2F100q0n000000egkesD4E3.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5"/>
          <a:stretch>
            <a:fillRect/>
          </a:stretch>
        </p:blipFill>
        <p:spPr>
          <a:xfrm>
            <a:off x="5614413" y="1239696"/>
            <a:ext cx="6418009" cy="4041340"/>
          </a:xfrm>
          <a:prstGeom prst="rect">
            <a:avLst/>
          </a:prstGeom>
        </p:spPr>
      </p:pic>
    </p:spTree>
    <p:extLst>
      <p:ext uri="{BB962C8B-B14F-4D97-AF65-F5344CB8AC3E}">
        <p14:creationId xmlns:p14="http://schemas.microsoft.com/office/powerpoint/2010/main" val="3838723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flipH="1">
            <a:off x="1055686" y="728663"/>
            <a:ext cx="8101013" cy="5400675"/>
          </a:xfrm>
          <a:prstGeom prst="rect">
            <a:avLst/>
          </a:prstGeom>
          <a:blipFill dpi="0" rotWithShape="1">
            <a:blip r:embed="rId3"/>
            <a:srcRect/>
            <a:stretch>
              <a:fillRect l="-2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flipH="1">
            <a:off x="1196559" y="916875"/>
            <a:ext cx="8101013" cy="5400675"/>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9" name="矩形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0293947" y="4859853"/>
            <a:ext cx="842366" cy="8423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6541306" y="1255549"/>
            <a:ext cx="4625785" cy="3324205"/>
          </a:xfrm>
          <a:prstGeom prst="rect">
            <a:avLst/>
          </a:prstGeom>
          <a:blipFill>
            <a:blip r:embed="rId4"/>
            <a:stretch>
              <a:fillRect l="-2000" r="-20000"/>
            </a:stretch>
          </a:bli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框 1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209216" y="1719373"/>
            <a:ext cx="4622008" cy="707886"/>
          </a:xfrm>
          <a:prstGeom prst="rect">
            <a:avLst/>
          </a:prstGeom>
          <a:noFill/>
        </p:spPr>
        <p:txBody>
          <a:bodyPr wrap="square" rtlCol="0">
            <a:spAutoFit/>
          </a:bodyPr>
          <a:lstStyle/>
          <a:p>
            <a:r>
              <a:rPr lang="en-US" altLang="zh-CN" sz="4000" b="1" spc="300" dirty="0" err="1">
                <a:solidFill>
                  <a:schemeClr val="bg1"/>
                </a:solidFill>
                <a:latin typeface="华文细黑" panose="02010600040101010101" pitchFamily="2" charset="-122"/>
                <a:ea typeface="华文细黑" panose="02010600040101010101" pitchFamily="2" charset="-122"/>
              </a:rPr>
              <a:t>Xingqing</a:t>
            </a:r>
            <a:r>
              <a:rPr lang="en-US" altLang="zh-CN" sz="4000" b="1" spc="300" dirty="0">
                <a:solidFill>
                  <a:schemeClr val="bg1"/>
                </a:solidFill>
                <a:latin typeface="华文细黑" panose="02010600040101010101" pitchFamily="2" charset="-122"/>
                <a:ea typeface="华文细黑" panose="02010600040101010101" pitchFamily="2" charset="-122"/>
              </a:rPr>
              <a:t> Park</a:t>
            </a:r>
            <a:endParaRPr lang="zh-CN" altLang="en-US" sz="4000" b="1" spc="300" dirty="0" smtClean="0">
              <a:solidFill>
                <a:schemeClr val="bg1"/>
              </a:solidFill>
              <a:latin typeface="华文细黑" panose="02010600040101010101" pitchFamily="2" charset="-122"/>
              <a:ea typeface="华文细黑" panose="02010600040101010101" pitchFamily="2" charset="-122"/>
            </a:endParaRPr>
          </a:p>
        </p:txBody>
      </p:sp>
      <p:sp>
        <p:nvSpPr>
          <p:cNvPr id="15" name="文本框 1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373669" y="3034378"/>
            <a:ext cx="3318138" cy="1384995"/>
          </a:xfrm>
          <a:prstGeom prst="rect">
            <a:avLst/>
          </a:prstGeom>
          <a:noFill/>
        </p:spPr>
        <p:txBody>
          <a:bodyPr wrap="square" rtlCol="0">
            <a:spAutoFit/>
          </a:bodyPr>
          <a:lstStyle/>
          <a:p>
            <a:pPr algn="just"/>
            <a:r>
              <a:rPr lang="en-US" altLang="zh-CN" sz="1400" dirty="0">
                <a:solidFill>
                  <a:schemeClr val="bg1"/>
                </a:solidFill>
                <a:latin typeface="华文细黑" panose="02010600040101010101" pitchFamily="2" charset="-122"/>
                <a:ea typeface="华文细黑" panose="02010600040101010101" pitchFamily="2" charset="-122"/>
              </a:rPr>
              <a:t>Xing </a:t>
            </a:r>
            <a:r>
              <a:rPr lang="en-US" altLang="zh-CN" sz="1400" dirty="0" err="1">
                <a:solidFill>
                  <a:schemeClr val="bg1"/>
                </a:solidFill>
                <a:latin typeface="华文细黑" panose="02010600040101010101" pitchFamily="2" charset="-122"/>
                <a:ea typeface="华文细黑" panose="02010600040101010101" pitchFamily="2" charset="-122"/>
              </a:rPr>
              <a:t>Qinggong</a:t>
            </a:r>
            <a:r>
              <a:rPr lang="en-US" altLang="zh-CN" sz="1400" dirty="0">
                <a:solidFill>
                  <a:schemeClr val="bg1"/>
                </a:solidFill>
                <a:latin typeface="华文细黑" panose="02010600040101010101" pitchFamily="2" charset="-122"/>
                <a:ea typeface="华文细黑" panose="02010600040101010101" pitchFamily="2" charset="-122"/>
              </a:rPr>
              <a:t> Park in the eastern suburbs of </a:t>
            </a:r>
            <a:r>
              <a:rPr lang="en-US" altLang="zh-CN" sz="1400" dirty="0" smtClean="0">
                <a:solidFill>
                  <a:schemeClr val="bg1"/>
                </a:solidFill>
                <a:latin typeface="华文细黑" panose="02010600040101010101" pitchFamily="2" charset="-122"/>
                <a:ea typeface="华文细黑" panose="02010600040101010101" pitchFamily="2" charset="-122"/>
              </a:rPr>
              <a:t>Xi‘an </a:t>
            </a:r>
            <a:r>
              <a:rPr lang="en-US" altLang="zh-CN" sz="1400" dirty="0">
                <a:solidFill>
                  <a:schemeClr val="bg1"/>
                </a:solidFill>
                <a:latin typeface="华文细黑" panose="02010600040101010101" pitchFamily="2" charset="-122"/>
                <a:ea typeface="华文细黑" panose="02010600040101010101" pitchFamily="2" charset="-122"/>
              </a:rPr>
              <a:t>is </a:t>
            </a:r>
            <a:r>
              <a:rPr lang="en-US" altLang="zh-CN" sz="1400" dirty="0" smtClean="0">
                <a:solidFill>
                  <a:schemeClr val="bg1"/>
                </a:solidFill>
                <a:latin typeface="华文细黑" panose="02010600040101010101" pitchFamily="2" charset="-122"/>
                <a:ea typeface="华文细黑" panose="02010600040101010101" pitchFamily="2" charset="-122"/>
              </a:rPr>
              <a:t>China’s </a:t>
            </a:r>
            <a:r>
              <a:rPr lang="en-US" altLang="zh-CN" sz="1400" dirty="0">
                <a:solidFill>
                  <a:schemeClr val="bg1"/>
                </a:solidFill>
                <a:latin typeface="华文细黑" panose="02010600040101010101" pitchFamily="2" charset="-122"/>
                <a:ea typeface="华文细黑" panose="02010600040101010101" pitchFamily="2" charset="-122"/>
              </a:rPr>
              <a:t>oldest park site, which is located in </a:t>
            </a:r>
            <a:r>
              <a:rPr lang="en-US" altLang="zh-CN" sz="1400" dirty="0" smtClean="0">
                <a:solidFill>
                  <a:schemeClr val="bg1"/>
                </a:solidFill>
                <a:latin typeface="华文细黑" panose="02010600040101010101" pitchFamily="2" charset="-122"/>
                <a:ea typeface="华文细黑" panose="02010600040101010101" pitchFamily="2" charset="-122"/>
              </a:rPr>
              <a:t>Xi‘an </a:t>
            </a:r>
            <a:r>
              <a:rPr lang="en-US" altLang="zh-CN" sz="1400" dirty="0">
                <a:solidFill>
                  <a:schemeClr val="bg1"/>
                </a:solidFill>
                <a:latin typeface="华文细黑" panose="02010600040101010101" pitchFamily="2" charset="-122"/>
                <a:ea typeface="华文细黑" panose="02010600040101010101" pitchFamily="2" charset="-122"/>
              </a:rPr>
              <a:t>peace </a:t>
            </a:r>
            <a:r>
              <a:rPr lang="en-US" altLang="zh-CN" sz="1400" dirty="0" err="1">
                <a:solidFill>
                  <a:schemeClr val="bg1"/>
                </a:solidFill>
                <a:latin typeface="华文细黑" panose="02010600040101010101" pitchFamily="2" charset="-122"/>
                <a:ea typeface="华文细黑" panose="02010600040101010101" pitchFamily="2" charset="-122"/>
              </a:rPr>
              <a:t>Xianning</a:t>
            </a:r>
            <a:r>
              <a:rPr lang="en-US" altLang="zh-CN" sz="1400" dirty="0">
                <a:solidFill>
                  <a:schemeClr val="bg1"/>
                </a:solidFill>
                <a:latin typeface="华文细黑" panose="02010600040101010101" pitchFamily="2" charset="-122"/>
                <a:ea typeface="华文细黑" panose="02010600040101010101" pitchFamily="2" charset="-122"/>
              </a:rPr>
              <a:t> northbound outside the original city of </a:t>
            </a:r>
            <a:r>
              <a:rPr lang="en-US" altLang="zh-CN" sz="1400" dirty="0" err="1" smtClean="0">
                <a:solidFill>
                  <a:schemeClr val="bg1"/>
                </a:solidFill>
                <a:latin typeface="华文细黑" panose="02010600040101010101" pitchFamily="2" charset="-122"/>
                <a:ea typeface="华文细黑" panose="02010600040101010101" pitchFamily="2" charset="-122"/>
              </a:rPr>
              <a:t>Chang’an</a:t>
            </a:r>
            <a:r>
              <a:rPr lang="en-US" altLang="zh-CN" sz="1400" dirty="0" smtClean="0">
                <a:solidFill>
                  <a:schemeClr val="bg1"/>
                </a:solidFill>
                <a:latin typeface="华文细黑" panose="02010600040101010101" pitchFamily="2" charset="-122"/>
                <a:ea typeface="华文细黑" panose="02010600040101010101" pitchFamily="2" charset="-122"/>
              </a:rPr>
              <a:t> </a:t>
            </a:r>
            <a:r>
              <a:rPr lang="en-US" altLang="zh-CN" sz="1400" dirty="0" err="1">
                <a:solidFill>
                  <a:schemeClr val="bg1"/>
                </a:solidFill>
                <a:latin typeface="华文细黑" panose="02010600040101010101" pitchFamily="2" charset="-122"/>
                <a:ea typeface="华文细黑" panose="02010600040101010101" pitchFamily="2" charset="-122"/>
              </a:rPr>
              <a:t>Xingqing</a:t>
            </a:r>
            <a:r>
              <a:rPr lang="en-US" altLang="zh-CN" sz="1400" dirty="0">
                <a:solidFill>
                  <a:schemeClr val="bg1"/>
                </a:solidFill>
                <a:latin typeface="华文细黑" panose="02010600040101010101" pitchFamily="2" charset="-122"/>
                <a:ea typeface="华文细黑" panose="02010600040101010101" pitchFamily="2" charset="-122"/>
              </a:rPr>
              <a:t> Square. </a:t>
            </a:r>
            <a:endParaRPr lang="zh-CN" altLang="en-US" sz="1400" dirty="0" smtClean="0">
              <a:solidFill>
                <a:schemeClr val="bg1"/>
              </a:solidFill>
              <a:latin typeface="华文细黑" panose="02010600040101010101" pitchFamily="2" charset="-122"/>
              <a:ea typeface="华文细黑" panose="02010600040101010101" pitchFamily="2" charset="-122"/>
            </a:endParaRPr>
          </a:p>
        </p:txBody>
      </p:sp>
      <p:cxnSp>
        <p:nvCxnSpPr>
          <p:cNvPr id="16" name="直接连接符 1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CxnSpPr/>
          <p:nvPr/>
        </p:nvCxnSpPr>
        <p:spPr>
          <a:xfrm>
            <a:off x="1988431" y="2613445"/>
            <a:ext cx="18379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矩形 1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6561326" y="1310611"/>
            <a:ext cx="4625785" cy="3324205"/>
          </a:xfrm>
          <a:prstGeom prst="rect">
            <a:avLst/>
          </a:prstGeom>
          <a:solidFill>
            <a:schemeClr val="bg1">
              <a:lumMod val="75000"/>
              <a:alpha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1" name="组合 1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GrpSpPr/>
          <p:nvPr/>
        </p:nvGrpSpPr>
        <p:grpSpPr>
          <a:xfrm>
            <a:off x="8001221" y="1972817"/>
            <a:ext cx="1644396" cy="1644396"/>
            <a:chOff x="11054521" y="3001130"/>
            <a:chExt cx="855738" cy="855738"/>
          </a:xfrm>
        </p:grpSpPr>
        <p:sp>
          <p:nvSpPr>
            <p:cNvPr id="12" name="椭圆 11"/>
            <p:cNvSpPr/>
            <p:nvPr/>
          </p:nvSpPr>
          <p:spPr>
            <a:xfrm>
              <a:off x="11054521" y="3001130"/>
              <a:ext cx="855738" cy="855738"/>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1356750" y="3264017"/>
              <a:ext cx="382762" cy="329968"/>
            </a:xfrm>
            <a:prstGeom prst="triangle">
              <a:avLst/>
            </a:prstGeom>
            <a:solidFill>
              <a:srgbClr val="DCD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sp>
        <p:nvSpPr>
          <p:cNvPr id="4" name="AutoShape 2" descr="https://timgsa.baidu.com/timg?image&amp;quality=80&amp;size=b9999_10000&amp;sec=1567785386898&amp;di=01e9362ae5d3a493ea7af1057076f93a&amp;imgtype=0&amp;src=http%3A%2F%2Fyouimg1.c-ctrip.com%2Ftarget%2F100q0n000000egkesD4E3.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5"/>
          <a:stretch>
            <a:fillRect/>
          </a:stretch>
        </p:blipFill>
        <p:spPr>
          <a:xfrm>
            <a:off x="5694329" y="1018427"/>
            <a:ext cx="6258180" cy="4493373"/>
          </a:xfrm>
          <a:prstGeom prst="rect">
            <a:avLst/>
          </a:prstGeom>
        </p:spPr>
      </p:pic>
    </p:spTree>
    <p:extLst>
      <p:ext uri="{BB962C8B-B14F-4D97-AF65-F5344CB8AC3E}">
        <p14:creationId xmlns:p14="http://schemas.microsoft.com/office/powerpoint/2010/main" val="1149230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760381" y="1902235"/>
            <a:ext cx="4671238" cy="1107996"/>
          </a:xfrm>
          <a:prstGeom prst="rect">
            <a:avLst/>
          </a:prstGeom>
          <a:noFill/>
        </p:spPr>
        <p:txBody>
          <a:bodyPr wrap="square" rtlCol="0">
            <a:spAutoFit/>
          </a:bodyPr>
          <a:lstStyle/>
          <a:p>
            <a:pPr algn="ctr"/>
            <a:r>
              <a:rPr lang="en-US" altLang="zh-CN" sz="6600" spc="300" dirty="0" smtClean="0">
                <a:latin typeface="华文细黑" panose="02010600040101010101" pitchFamily="2" charset="-122"/>
                <a:ea typeface="华文细黑" panose="02010600040101010101" pitchFamily="2" charset="-122"/>
              </a:rPr>
              <a:t>About Me</a:t>
            </a:r>
            <a:endParaRPr lang="zh-CN" altLang="en-US" sz="6600" spc="300" dirty="0" smtClean="0">
              <a:latin typeface="华文细黑" panose="02010600040101010101" pitchFamily="2" charset="-122"/>
              <a:ea typeface="华文细黑" panose="02010600040101010101" pitchFamily="2" charset="-122"/>
            </a:endParaRPr>
          </a:p>
        </p:txBody>
      </p:sp>
      <p:sp>
        <p:nvSpPr>
          <p:cNvPr id="9" name="矩形 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rot="10800000">
            <a:off x="5177030" y="3347499"/>
            <a:ext cx="1837933" cy="16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407109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6C346-EB3D-434A-9663-983599370FD2}"/>
              </a:ext>
            </a:extLst>
          </p:cNvPr>
          <p:cNvSpPr>
            <a:spLocks noGrp="1"/>
          </p:cNvSpPr>
          <p:nvPr>
            <p:ph type="title"/>
          </p:nvPr>
        </p:nvSpPr>
        <p:spPr>
          <a:xfrm>
            <a:off x="1377950" y="308891"/>
            <a:ext cx="9810750" cy="726879"/>
          </a:xfrm>
        </p:spPr>
        <p:txBody>
          <a:bodyPr/>
          <a:lstStyle/>
          <a:p>
            <a:pPr algn="ctr"/>
            <a:r>
              <a:rPr lang="en-US" altLang="zh-CN" dirty="0" smtClean="0">
                <a:latin typeface="华文细黑" panose="02010600040101010101" pitchFamily="2" charset="-122"/>
                <a:ea typeface="华文细黑" panose="02010600040101010101" pitchFamily="2" charset="-122"/>
              </a:rPr>
              <a:t>I’m single</a:t>
            </a:r>
            <a:endParaRPr lang="zh-CN" altLang="en-US" dirty="0">
              <a:latin typeface="华文细黑" panose="02010600040101010101" pitchFamily="2" charset="-122"/>
              <a:ea typeface="华文细黑" panose="02010600040101010101" pitchFamily="2" charset="-122"/>
            </a:endParaRPr>
          </a:p>
        </p:txBody>
      </p:sp>
      <p:sp>
        <p:nvSpPr>
          <p:cNvPr id="4" name="灯片编号占位符 3">
            <a:extLst>
              <a:ext uri="{FF2B5EF4-FFF2-40B4-BE49-F238E27FC236}">
                <a16:creationId xmlns:a16="http://schemas.microsoft.com/office/drawing/2014/main" id="{E9DE0CF3-63E6-48F8-96E4-ECB9F6BC78C1}"/>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688" y="1169038"/>
            <a:ext cx="4179631" cy="4371199"/>
          </a:xfrm>
          <a:prstGeom prst="rect">
            <a:avLst/>
          </a:prstGeom>
        </p:spPr>
      </p:pic>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8086" y="1175793"/>
            <a:ext cx="3556518" cy="2625617"/>
          </a:xfrm>
          <a:prstGeom prst="rect">
            <a:avLst/>
          </a:prstGeom>
        </p:spPr>
      </p:pic>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6015" y="1175793"/>
            <a:ext cx="2605056" cy="4364444"/>
          </a:xfrm>
          <a:prstGeom prst="rect">
            <a:avLst/>
          </a:prstGeom>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8086" y="3878443"/>
            <a:ext cx="3810000" cy="1981200"/>
          </a:xfrm>
          <a:prstGeom prst="rect">
            <a:avLst/>
          </a:prstGeom>
        </p:spPr>
      </p:pic>
    </p:spTree>
    <p:extLst>
      <p:ext uri="{BB962C8B-B14F-4D97-AF65-F5344CB8AC3E}">
        <p14:creationId xmlns:p14="http://schemas.microsoft.com/office/powerpoint/2010/main" val="355838136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6C346-EB3D-434A-9663-983599370FD2}"/>
              </a:ext>
            </a:extLst>
          </p:cNvPr>
          <p:cNvSpPr>
            <a:spLocks noGrp="1"/>
          </p:cNvSpPr>
          <p:nvPr>
            <p:ph type="title"/>
          </p:nvPr>
        </p:nvSpPr>
        <p:spPr>
          <a:xfrm>
            <a:off x="920750" y="308891"/>
            <a:ext cx="9810750" cy="726879"/>
          </a:xfrm>
        </p:spPr>
        <p:txBody>
          <a:bodyPr/>
          <a:lstStyle/>
          <a:p>
            <a:pPr algn="ctr"/>
            <a:r>
              <a:rPr lang="en-US" altLang="zh-CN" dirty="0" smtClean="0">
                <a:latin typeface="华文细黑" panose="02010600040101010101" pitchFamily="2" charset="-122"/>
                <a:ea typeface="华文细黑" panose="02010600040101010101" pitchFamily="2" charset="-122"/>
              </a:rPr>
              <a:t>Press the “add friend” </a:t>
            </a:r>
            <a:r>
              <a:rPr lang="en-US" altLang="zh-CN" dirty="0" err="1" smtClean="0">
                <a:latin typeface="华文细黑" panose="02010600040101010101" pitchFamily="2" charset="-122"/>
                <a:ea typeface="华文细黑" panose="02010600040101010101" pitchFamily="2" charset="-122"/>
              </a:rPr>
              <a:t>plz</a:t>
            </a:r>
            <a:endParaRPr lang="zh-CN" altLang="en-US" dirty="0">
              <a:latin typeface="华文细黑" panose="02010600040101010101" pitchFamily="2" charset="-122"/>
              <a:ea typeface="华文细黑" panose="02010600040101010101" pitchFamily="2" charset="-122"/>
            </a:endParaRPr>
          </a:p>
        </p:txBody>
      </p:sp>
      <p:sp>
        <p:nvSpPr>
          <p:cNvPr id="4" name="灯片编号占位符 3">
            <a:extLst>
              <a:ext uri="{FF2B5EF4-FFF2-40B4-BE49-F238E27FC236}">
                <a16:creationId xmlns:a16="http://schemas.microsoft.com/office/drawing/2014/main" id="{E9DE0CF3-63E6-48F8-96E4-ECB9F6BC78C1}"/>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pic>
        <p:nvPicPr>
          <p:cNvPr id="3" name="图片 2"/>
          <p:cNvPicPr>
            <a:picLocks noChangeAspect="1"/>
          </p:cNvPicPr>
          <p:nvPr/>
        </p:nvPicPr>
        <p:blipFill>
          <a:blip r:embed="rId2"/>
          <a:stretch>
            <a:fillRect/>
          </a:stretch>
        </p:blipFill>
        <p:spPr>
          <a:xfrm>
            <a:off x="3920331" y="1253331"/>
            <a:ext cx="4351338" cy="4351338"/>
          </a:xfrm>
          <a:prstGeom prst="rect">
            <a:avLst/>
          </a:prstGeom>
        </p:spPr>
      </p:pic>
    </p:spTree>
    <p:extLst>
      <p:ext uri="{BB962C8B-B14F-4D97-AF65-F5344CB8AC3E}">
        <p14:creationId xmlns:p14="http://schemas.microsoft.com/office/powerpoint/2010/main" val="420062213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110699" y="1522413"/>
            <a:ext cx="581628" cy="58162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1767864" y="1551617"/>
            <a:ext cx="5362727" cy="523220"/>
          </a:xfrm>
          <a:prstGeom prst="rect">
            <a:avLst/>
          </a:prstGeom>
          <a:noFill/>
        </p:spPr>
        <p:txBody>
          <a:bodyPr wrap="square" rtlCol="0">
            <a:spAutoFit/>
          </a:bodyPr>
          <a:lstStyle/>
          <a:p>
            <a:r>
              <a:rPr lang="en-US" altLang="zh-CN" sz="2800" spc="300" dirty="0" smtClean="0">
                <a:latin typeface="华文细黑" panose="02010600040101010101" pitchFamily="2" charset="-122"/>
                <a:ea typeface="华文细黑" panose="02010600040101010101" pitchFamily="2" charset="-122"/>
              </a:rPr>
              <a:t>My hobbies</a:t>
            </a:r>
            <a:endParaRPr lang="zh-CN" altLang="en-US" sz="2800" spc="300" dirty="0" smtClean="0">
              <a:latin typeface="华文细黑" panose="02010600040101010101" pitchFamily="2" charset="-122"/>
              <a:ea typeface="华文细黑" panose="02010600040101010101" pitchFamily="2" charset="-122"/>
            </a:endParaRPr>
          </a:p>
        </p:txBody>
      </p:sp>
      <p:sp>
        <p:nvSpPr>
          <p:cNvPr id="5" name="矩形 4"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1163552" y="2784227"/>
            <a:ext cx="1808966" cy="180896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6690311" y="2776600"/>
            <a:ext cx="1808966" cy="18089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9384497" y="2776600"/>
            <a:ext cx="1808966" cy="18089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p:nvPr/>
        </p:nvSpPr>
        <p:spPr>
          <a:xfrm>
            <a:off x="3910695" y="2791789"/>
            <a:ext cx="1808966" cy="18089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44258" y="4929472"/>
            <a:ext cx="3225800" cy="461665"/>
          </a:xfrm>
          <a:prstGeom prst="rect">
            <a:avLst/>
          </a:prstGeom>
          <a:noFill/>
        </p:spPr>
        <p:txBody>
          <a:bodyPr wrap="square" rtlCol="0">
            <a:spAutoFit/>
          </a:bodyPr>
          <a:lstStyle/>
          <a:p>
            <a:r>
              <a:rPr lang="en-US" altLang="zh-CN" sz="2400" dirty="0" smtClean="0">
                <a:latin typeface="华文细黑" panose="02010600040101010101" pitchFamily="2" charset="-122"/>
                <a:ea typeface="华文细黑" panose="02010600040101010101" pitchFamily="2" charset="-122"/>
              </a:rPr>
              <a:t>Computer games</a:t>
            </a:r>
            <a:endParaRPr lang="zh-CN" altLang="en-US" sz="2400" dirty="0" smtClean="0">
              <a:latin typeface="华文细黑" panose="02010600040101010101" pitchFamily="2" charset="-122"/>
              <a:ea typeface="华文细黑" panose="02010600040101010101" pitchFamily="2" charset="-122"/>
            </a:endParaRPr>
          </a:p>
        </p:txBody>
      </p:sp>
      <p:sp>
        <p:nvSpPr>
          <p:cNvPr id="18" name="文本框 17"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3873045" y="4921654"/>
            <a:ext cx="1808966" cy="461665"/>
          </a:xfrm>
          <a:prstGeom prst="rect">
            <a:avLst/>
          </a:prstGeom>
          <a:noFill/>
        </p:spPr>
        <p:txBody>
          <a:bodyPr wrap="square" rtlCol="0">
            <a:spAutoFit/>
          </a:bodyPr>
          <a:lstStyle/>
          <a:p>
            <a:pPr algn="ctr"/>
            <a:r>
              <a:rPr lang="en-US" altLang="zh-CN" sz="2400" dirty="0" smtClean="0">
                <a:latin typeface="华文细黑" panose="02010600040101010101" pitchFamily="2" charset="-122"/>
                <a:ea typeface="华文细黑" panose="02010600040101010101" pitchFamily="2" charset="-122"/>
              </a:rPr>
              <a:t>soccer</a:t>
            </a:r>
            <a:endParaRPr lang="zh-CN" altLang="en-US" sz="2400" dirty="0" smtClean="0">
              <a:latin typeface="华文细黑" panose="02010600040101010101" pitchFamily="2" charset="-122"/>
              <a:ea typeface="华文细黑" panose="02010600040101010101" pitchFamily="2" charset="-122"/>
            </a:endParaRPr>
          </a:p>
        </p:txBody>
      </p:sp>
      <p:sp>
        <p:nvSpPr>
          <p:cNvPr id="19" name="文本框 1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6627277" y="4921654"/>
            <a:ext cx="1808966" cy="461665"/>
          </a:xfrm>
          <a:prstGeom prst="rect">
            <a:avLst/>
          </a:prstGeom>
          <a:noFill/>
        </p:spPr>
        <p:txBody>
          <a:bodyPr wrap="square" rtlCol="0">
            <a:spAutoFit/>
          </a:bodyPr>
          <a:lstStyle/>
          <a:p>
            <a:pPr algn="ctr"/>
            <a:r>
              <a:rPr lang="en-US" altLang="zh-CN" sz="2400" dirty="0" smtClean="0">
                <a:latin typeface="华文细黑" panose="02010600040101010101" pitchFamily="2" charset="-122"/>
                <a:ea typeface="华文细黑" panose="02010600040101010101" pitchFamily="2" charset="-122"/>
              </a:rPr>
              <a:t>movies</a:t>
            </a:r>
            <a:endParaRPr lang="zh-CN" altLang="en-US" sz="2400" dirty="0" smtClean="0">
              <a:latin typeface="华文细黑" panose="02010600040101010101" pitchFamily="2" charset="-122"/>
              <a:ea typeface="华文细黑" panose="02010600040101010101" pitchFamily="2" charset="-122"/>
            </a:endParaRPr>
          </a:p>
        </p:txBody>
      </p:sp>
      <p:sp>
        <p:nvSpPr>
          <p:cNvPr id="20" name="文本框 19"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txBox="1"/>
          <p:nvPr/>
        </p:nvSpPr>
        <p:spPr>
          <a:xfrm>
            <a:off x="9381511" y="4913923"/>
            <a:ext cx="1808966" cy="461665"/>
          </a:xfrm>
          <a:prstGeom prst="rect">
            <a:avLst/>
          </a:prstGeom>
          <a:noFill/>
        </p:spPr>
        <p:txBody>
          <a:bodyPr wrap="square" rtlCol="0">
            <a:spAutoFit/>
          </a:bodyPr>
          <a:lstStyle/>
          <a:p>
            <a:pPr algn="ctr"/>
            <a:r>
              <a:rPr lang="en-US" altLang="zh-CN" sz="2400" dirty="0" smtClean="0">
                <a:latin typeface="华文细黑" panose="02010600040101010101" pitchFamily="2" charset="-122"/>
                <a:ea typeface="华文细黑" panose="02010600040101010101" pitchFamily="2" charset="-122"/>
              </a:rPr>
              <a:t>travelling</a:t>
            </a:r>
            <a:endParaRPr lang="zh-CN" altLang="en-US" sz="2400" dirty="0" smtClean="0">
              <a:latin typeface="华文细黑" panose="02010600040101010101" pitchFamily="2" charset="-122"/>
              <a:ea typeface="华文细黑" panose="02010600040101010101" pitchFamily="2" charset="-122"/>
            </a:endParaRPr>
          </a:p>
        </p:txBody>
      </p:sp>
      <p:sp>
        <p:nvSpPr>
          <p:cNvPr id="27" name="Freeform 128"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SpPr>
            <a:spLocks noEditPoints="1"/>
          </p:cNvSpPr>
          <p:nvPr/>
        </p:nvSpPr>
        <p:spPr bwMode="auto">
          <a:xfrm>
            <a:off x="9966473" y="3243052"/>
            <a:ext cx="645014" cy="876062"/>
          </a:xfrm>
          <a:custGeom>
            <a:avLst/>
            <a:gdLst>
              <a:gd name="T0" fmla="*/ 2147483647 w 201"/>
              <a:gd name="T1" fmla="*/ 2147483647 h 273"/>
              <a:gd name="T2" fmla="*/ 2147483647 w 201"/>
              <a:gd name="T3" fmla="*/ 2147483647 h 273"/>
              <a:gd name="T4" fmla="*/ 0 w 201"/>
              <a:gd name="T5" fmla="*/ 2147483647 h 273"/>
              <a:gd name="T6" fmla="*/ 2147483647 w 201"/>
              <a:gd name="T7" fmla="*/ 0 h 273"/>
              <a:gd name="T8" fmla="*/ 2147483647 w 201"/>
              <a:gd name="T9" fmla="*/ 2147483647 h 273"/>
              <a:gd name="T10" fmla="*/ 2147483647 w 201"/>
              <a:gd name="T11" fmla="*/ 2147483647 h 273"/>
              <a:gd name="T12" fmla="*/ 2147483647 w 201"/>
              <a:gd name="T13" fmla="*/ 2147483647 h 273"/>
              <a:gd name="T14" fmla="*/ 2147483647 w 201"/>
              <a:gd name="T15" fmla="*/ 2147483647 h 273"/>
              <a:gd name="T16" fmla="*/ 2147483647 w 201"/>
              <a:gd name="T17" fmla="*/ 2147483647 h 273"/>
              <a:gd name="T18" fmla="*/ 2147483647 w 201"/>
              <a:gd name="T19" fmla="*/ 2147483647 h 273"/>
              <a:gd name="T20" fmla="*/ 2147483647 w 201"/>
              <a:gd name="T21" fmla="*/ 2147483647 h 273"/>
              <a:gd name="T22" fmla="*/ 2147483647 w 201"/>
              <a:gd name="T23" fmla="*/ 2147483647 h 273"/>
              <a:gd name="T24" fmla="*/ 2147483647 w 201"/>
              <a:gd name="T25" fmla="*/ 2147483647 h 273"/>
              <a:gd name="T26" fmla="*/ 2147483647 w 201"/>
              <a:gd name="T27" fmla="*/ 2147483647 h 273"/>
              <a:gd name="T28" fmla="*/ 2147483647 w 201"/>
              <a:gd name="T29" fmla="*/ 2147483647 h 273"/>
              <a:gd name="T30" fmla="*/ 2147483647 w 201"/>
              <a:gd name="T31" fmla="*/ 2147483647 h 273"/>
              <a:gd name="T32" fmla="*/ 2147483647 w 201"/>
              <a:gd name="T33" fmla="*/ 2147483647 h 273"/>
              <a:gd name="T34" fmla="*/ 2147483647 w 201"/>
              <a:gd name="T35" fmla="*/ 2147483647 h 27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1" h="273">
                <a:moveTo>
                  <a:pt x="5" y="266"/>
                </a:moveTo>
                <a:lnTo>
                  <a:pt x="62" y="162"/>
                </a:lnTo>
                <a:lnTo>
                  <a:pt x="0" y="118"/>
                </a:lnTo>
                <a:lnTo>
                  <a:pt x="185" y="0"/>
                </a:lnTo>
                <a:lnTo>
                  <a:pt x="192" y="7"/>
                </a:lnTo>
                <a:lnTo>
                  <a:pt x="130" y="104"/>
                </a:lnTo>
                <a:lnTo>
                  <a:pt x="201" y="150"/>
                </a:lnTo>
                <a:lnTo>
                  <a:pt x="12" y="273"/>
                </a:lnTo>
                <a:lnTo>
                  <a:pt x="5" y="266"/>
                </a:lnTo>
                <a:close/>
                <a:moveTo>
                  <a:pt x="21" y="118"/>
                </a:moveTo>
                <a:lnTo>
                  <a:pt x="76" y="157"/>
                </a:lnTo>
                <a:lnTo>
                  <a:pt x="24" y="251"/>
                </a:lnTo>
                <a:lnTo>
                  <a:pt x="180" y="150"/>
                </a:lnTo>
                <a:lnTo>
                  <a:pt x="114" y="106"/>
                </a:lnTo>
                <a:lnTo>
                  <a:pt x="168" y="22"/>
                </a:lnTo>
                <a:lnTo>
                  <a:pt x="21" y="118"/>
                </a:lnTo>
                <a:close/>
              </a:path>
            </a:pathLst>
          </a:custGeom>
          <a:solidFill>
            <a:schemeClr val="tx1">
              <a:lumMod val="85000"/>
              <a:lumOff val="15000"/>
            </a:schemeClr>
          </a:solidFill>
          <a:ln>
            <a:noFill/>
          </a:ln>
          <a:extLst/>
        </p:spPr>
        <p:txBody>
          <a:bodyPr/>
          <a:lstStyle/>
          <a:p>
            <a:endParaRPr lang="zh-CN" altLang="en-US"/>
          </a:p>
        </p:txBody>
      </p:sp>
      <p:sp>
        <p:nvSpPr>
          <p:cNvPr id="30" name="Freeform 134"/>
          <p:cNvSpPr>
            <a:spLocks noEditPoints="1"/>
          </p:cNvSpPr>
          <p:nvPr/>
        </p:nvSpPr>
        <p:spPr bwMode="auto">
          <a:xfrm>
            <a:off x="4430480" y="3351427"/>
            <a:ext cx="750914" cy="773372"/>
          </a:xfrm>
          <a:custGeom>
            <a:avLst/>
            <a:gdLst>
              <a:gd name="T0" fmla="*/ 0 w 99"/>
              <a:gd name="T1" fmla="*/ 2147483647 h 100"/>
              <a:gd name="T2" fmla="*/ 2147483647 w 99"/>
              <a:gd name="T3" fmla="*/ 0 h 100"/>
              <a:gd name="T4" fmla="*/ 2147483647 w 99"/>
              <a:gd name="T5" fmla="*/ 0 h 100"/>
              <a:gd name="T6" fmla="*/ 2147483647 w 99"/>
              <a:gd name="T7" fmla="*/ 2147483647 h 100"/>
              <a:gd name="T8" fmla="*/ 2147483647 w 99"/>
              <a:gd name="T9" fmla="*/ 2147483647 h 100"/>
              <a:gd name="T10" fmla="*/ 2147483647 w 99"/>
              <a:gd name="T11" fmla="*/ 2147483647 h 100"/>
              <a:gd name="T12" fmla="*/ 2147483647 w 99"/>
              <a:gd name="T13" fmla="*/ 2147483647 h 100"/>
              <a:gd name="T14" fmla="*/ 0 w 99"/>
              <a:gd name="T15" fmla="*/ 2147483647 h 100"/>
              <a:gd name="T16" fmla="*/ 2147483647 w 99"/>
              <a:gd name="T17" fmla="*/ 2147483647 h 100"/>
              <a:gd name="T18" fmla="*/ 2147483647 w 99"/>
              <a:gd name="T19" fmla="*/ 2147483647 h 100"/>
              <a:gd name="T20" fmla="*/ 2147483647 w 99"/>
              <a:gd name="T21" fmla="*/ 2147483647 h 100"/>
              <a:gd name="T22" fmla="*/ 2147483647 w 99"/>
              <a:gd name="T23" fmla="*/ 2147483647 h 100"/>
              <a:gd name="T24" fmla="*/ 2147483647 w 99"/>
              <a:gd name="T25" fmla="*/ 2147483647 h 100"/>
              <a:gd name="T26" fmla="*/ 2147483647 w 99"/>
              <a:gd name="T27" fmla="*/ 2147483647 h 100"/>
              <a:gd name="T28" fmla="*/ 2147483647 w 99"/>
              <a:gd name="T29" fmla="*/ 2147483647 h 100"/>
              <a:gd name="T30" fmla="*/ 2147483647 w 99"/>
              <a:gd name="T31" fmla="*/ 2147483647 h 100"/>
              <a:gd name="T32" fmla="*/ 2147483647 w 99"/>
              <a:gd name="T33" fmla="*/ 2147483647 h 1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9" h="100">
                <a:moveTo>
                  <a:pt x="0" y="50"/>
                </a:moveTo>
                <a:cubicBezTo>
                  <a:pt x="0" y="23"/>
                  <a:pt x="22" y="0"/>
                  <a:pt x="50" y="0"/>
                </a:cubicBezTo>
                <a:cubicBezTo>
                  <a:pt x="50" y="0"/>
                  <a:pt x="50" y="0"/>
                  <a:pt x="50" y="0"/>
                </a:cubicBezTo>
                <a:cubicBezTo>
                  <a:pt x="77" y="0"/>
                  <a:pt x="99" y="23"/>
                  <a:pt x="99" y="50"/>
                </a:cubicBezTo>
                <a:cubicBezTo>
                  <a:pt x="99" y="50"/>
                  <a:pt x="99" y="50"/>
                  <a:pt x="99" y="50"/>
                </a:cubicBezTo>
                <a:cubicBezTo>
                  <a:pt x="99" y="78"/>
                  <a:pt x="77" y="100"/>
                  <a:pt x="50" y="100"/>
                </a:cubicBezTo>
                <a:cubicBezTo>
                  <a:pt x="50" y="100"/>
                  <a:pt x="50" y="100"/>
                  <a:pt x="50" y="100"/>
                </a:cubicBezTo>
                <a:cubicBezTo>
                  <a:pt x="22" y="100"/>
                  <a:pt x="0" y="78"/>
                  <a:pt x="0" y="50"/>
                </a:cubicBezTo>
                <a:close/>
                <a:moveTo>
                  <a:pt x="4" y="50"/>
                </a:moveTo>
                <a:cubicBezTo>
                  <a:pt x="4" y="75"/>
                  <a:pt x="25" y="96"/>
                  <a:pt x="50" y="96"/>
                </a:cubicBezTo>
                <a:cubicBezTo>
                  <a:pt x="50" y="96"/>
                  <a:pt x="50" y="96"/>
                  <a:pt x="50" y="96"/>
                </a:cubicBezTo>
                <a:cubicBezTo>
                  <a:pt x="75" y="96"/>
                  <a:pt x="95" y="75"/>
                  <a:pt x="95" y="50"/>
                </a:cubicBezTo>
                <a:cubicBezTo>
                  <a:pt x="95" y="50"/>
                  <a:pt x="95" y="50"/>
                  <a:pt x="95" y="50"/>
                </a:cubicBezTo>
                <a:cubicBezTo>
                  <a:pt x="95" y="25"/>
                  <a:pt x="75" y="5"/>
                  <a:pt x="50" y="5"/>
                </a:cubicBezTo>
                <a:cubicBezTo>
                  <a:pt x="50" y="5"/>
                  <a:pt x="50" y="5"/>
                  <a:pt x="50" y="5"/>
                </a:cubicBezTo>
                <a:cubicBezTo>
                  <a:pt x="25" y="5"/>
                  <a:pt x="4" y="25"/>
                  <a:pt x="4" y="50"/>
                </a:cubicBezTo>
                <a:cubicBezTo>
                  <a:pt x="4" y="50"/>
                  <a:pt x="4" y="50"/>
                  <a:pt x="4" y="5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 name="组合 15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GrpSpPr>
            <a:grpSpLocks/>
          </p:cNvGrpSpPr>
          <p:nvPr/>
        </p:nvGrpSpPr>
        <p:grpSpPr bwMode="auto">
          <a:xfrm>
            <a:off x="1585077" y="3243052"/>
            <a:ext cx="965916" cy="969122"/>
            <a:chOff x="1208088" y="4572000"/>
            <a:chExt cx="477837" cy="479426"/>
          </a:xfrm>
          <a:solidFill>
            <a:schemeClr val="bg1"/>
          </a:solidFill>
        </p:grpSpPr>
        <p:sp>
          <p:nvSpPr>
            <p:cNvPr id="32" name="Freeform 136"/>
            <p:cNvSpPr>
              <a:spLocks noEditPoints="1"/>
            </p:cNvSpPr>
            <p:nvPr/>
          </p:nvSpPr>
          <p:spPr bwMode="auto">
            <a:xfrm>
              <a:off x="1463675" y="4824413"/>
              <a:ext cx="222250" cy="227013"/>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0 w 59"/>
                <a:gd name="T11" fmla="*/ 2147483647 h 59"/>
                <a:gd name="T12" fmla="*/ 2147483647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0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2147483647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2147483647 w 59"/>
                <a:gd name="T81" fmla="*/ 2147483647 h 59"/>
                <a:gd name="T82" fmla="*/ 2147483647 w 59"/>
                <a:gd name="T83" fmla="*/ 2147483647 h 59"/>
                <a:gd name="T84" fmla="*/ 2147483647 w 59"/>
                <a:gd name="T85" fmla="*/ 2147483647 h 59"/>
                <a:gd name="T86" fmla="*/ 2147483647 w 59"/>
                <a:gd name="T87" fmla="*/ 2147483647 h 59"/>
                <a:gd name="T88" fmla="*/ 2147483647 w 59"/>
                <a:gd name="T89" fmla="*/ 2147483647 h 59"/>
                <a:gd name="T90" fmla="*/ 2147483647 w 59"/>
                <a:gd name="T91" fmla="*/ 2147483647 h 59"/>
                <a:gd name="T92" fmla="*/ 2147483647 w 59"/>
                <a:gd name="T93" fmla="*/ 2147483647 h 59"/>
                <a:gd name="T94" fmla="*/ 2147483647 w 59"/>
                <a:gd name="T95" fmla="*/ 2147483647 h 59"/>
                <a:gd name="T96" fmla="*/ 2147483647 w 59"/>
                <a:gd name="T97" fmla="*/ 2147483647 h 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9" h="59">
                  <a:moveTo>
                    <a:pt x="26" y="51"/>
                  </a:moveTo>
                  <a:cubicBezTo>
                    <a:pt x="25" y="51"/>
                    <a:pt x="25" y="51"/>
                    <a:pt x="24" y="51"/>
                  </a:cubicBezTo>
                  <a:cubicBezTo>
                    <a:pt x="24" y="51"/>
                    <a:pt x="24" y="51"/>
                    <a:pt x="24" y="51"/>
                  </a:cubicBezTo>
                  <a:cubicBezTo>
                    <a:pt x="18" y="56"/>
                    <a:pt x="18" y="56"/>
                    <a:pt x="18" y="56"/>
                  </a:cubicBezTo>
                  <a:cubicBezTo>
                    <a:pt x="17" y="56"/>
                    <a:pt x="17" y="56"/>
                    <a:pt x="17" y="56"/>
                  </a:cubicBezTo>
                  <a:cubicBezTo>
                    <a:pt x="15" y="55"/>
                    <a:pt x="14" y="54"/>
                    <a:pt x="13" y="53"/>
                  </a:cubicBezTo>
                  <a:cubicBezTo>
                    <a:pt x="13" y="53"/>
                    <a:pt x="13" y="53"/>
                    <a:pt x="13" y="53"/>
                  </a:cubicBezTo>
                  <a:cubicBezTo>
                    <a:pt x="11" y="53"/>
                    <a:pt x="10" y="52"/>
                    <a:pt x="9" y="51"/>
                  </a:cubicBezTo>
                  <a:cubicBezTo>
                    <a:pt x="9" y="51"/>
                    <a:pt x="9" y="51"/>
                    <a:pt x="9" y="51"/>
                  </a:cubicBezTo>
                  <a:cubicBezTo>
                    <a:pt x="8" y="50"/>
                    <a:pt x="8" y="50"/>
                    <a:pt x="8" y="50"/>
                  </a:cubicBezTo>
                  <a:cubicBezTo>
                    <a:pt x="11" y="42"/>
                    <a:pt x="11" y="42"/>
                    <a:pt x="11" y="42"/>
                  </a:cubicBezTo>
                  <a:cubicBezTo>
                    <a:pt x="11" y="42"/>
                    <a:pt x="11" y="41"/>
                    <a:pt x="10" y="41"/>
                  </a:cubicBezTo>
                  <a:cubicBezTo>
                    <a:pt x="10" y="41"/>
                    <a:pt x="10" y="41"/>
                    <a:pt x="10" y="41"/>
                  </a:cubicBezTo>
                  <a:cubicBezTo>
                    <a:pt x="2" y="40"/>
                    <a:pt x="2" y="40"/>
                    <a:pt x="2" y="40"/>
                  </a:cubicBezTo>
                  <a:cubicBezTo>
                    <a:pt x="2" y="39"/>
                    <a:pt x="2" y="39"/>
                    <a:pt x="2" y="39"/>
                  </a:cubicBezTo>
                  <a:cubicBezTo>
                    <a:pt x="1" y="36"/>
                    <a:pt x="0" y="33"/>
                    <a:pt x="0" y="30"/>
                  </a:cubicBezTo>
                  <a:cubicBezTo>
                    <a:pt x="0" y="30"/>
                    <a:pt x="0" y="30"/>
                    <a:pt x="0" y="30"/>
                  </a:cubicBezTo>
                  <a:cubicBezTo>
                    <a:pt x="0" y="28"/>
                    <a:pt x="0" y="28"/>
                    <a:pt x="0" y="28"/>
                  </a:cubicBezTo>
                  <a:cubicBezTo>
                    <a:pt x="8" y="25"/>
                    <a:pt x="8" y="25"/>
                    <a:pt x="8" y="25"/>
                  </a:cubicBezTo>
                  <a:cubicBezTo>
                    <a:pt x="8" y="25"/>
                    <a:pt x="8" y="24"/>
                    <a:pt x="8" y="24"/>
                  </a:cubicBezTo>
                  <a:cubicBezTo>
                    <a:pt x="8" y="24"/>
                    <a:pt x="8" y="24"/>
                    <a:pt x="8" y="24"/>
                  </a:cubicBezTo>
                  <a:cubicBezTo>
                    <a:pt x="3" y="18"/>
                    <a:pt x="3" y="18"/>
                    <a:pt x="3" y="18"/>
                  </a:cubicBezTo>
                  <a:cubicBezTo>
                    <a:pt x="3" y="16"/>
                    <a:pt x="3" y="16"/>
                    <a:pt x="3" y="16"/>
                  </a:cubicBezTo>
                  <a:cubicBezTo>
                    <a:pt x="4" y="15"/>
                    <a:pt x="5" y="13"/>
                    <a:pt x="6" y="12"/>
                  </a:cubicBezTo>
                  <a:cubicBezTo>
                    <a:pt x="6" y="12"/>
                    <a:pt x="6" y="12"/>
                    <a:pt x="6" y="12"/>
                  </a:cubicBezTo>
                  <a:cubicBezTo>
                    <a:pt x="6" y="11"/>
                    <a:pt x="7" y="10"/>
                    <a:pt x="8" y="9"/>
                  </a:cubicBezTo>
                  <a:cubicBezTo>
                    <a:pt x="8" y="9"/>
                    <a:pt x="8" y="9"/>
                    <a:pt x="8" y="9"/>
                  </a:cubicBezTo>
                  <a:cubicBezTo>
                    <a:pt x="9" y="8"/>
                    <a:pt x="9" y="8"/>
                    <a:pt x="9" y="8"/>
                  </a:cubicBezTo>
                  <a:cubicBezTo>
                    <a:pt x="17" y="11"/>
                    <a:pt x="17" y="11"/>
                    <a:pt x="17" y="11"/>
                  </a:cubicBezTo>
                  <a:cubicBezTo>
                    <a:pt x="18" y="11"/>
                    <a:pt x="18" y="11"/>
                    <a:pt x="19" y="10"/>
                  </a:cubicBezTo>
                  <a:cubicBezTo>
                    <a:pt x="19" y="10"/>
                    <a:pt x="19" y="10"/>
                    <a:pt x="19" y="10"/>
                  </a:cubicBezTo>
                  <a:cubicBezTo>
                    <a:pt x="19" y="2"/>
                    <a:pt x="19" y="2"/>
                    <a:pt x="19" y="2"/>
                  </a:cubicBezTo>
                  <a:cubicBezTo>
                    <a:pt x="20" y="1"/>
                    <a:pt x="20" y="1"/>
                    <a:pt x="20" y="1"/>
                  </a:cubicBezTo>
                  <a:cubicBezTo>
                    <a:pt x="23" y="0"/>
                    <a:pt x="26" y="0"/>
                    <a:pt x="29" y="0"/>
                  </a:cubicBezTo>
                  <a:cubicBezTo>
                    <a:pt x="29" y="0"/>
                    <a:pt x="29" y="0"/>
                    <a:pt x="29" y="0"/>
                  </a:cubicBezTo>
                  <a:cubicBezTo>
                    <a:pt x="31" y="0"/>
                    <a:pt x="31" y="0"/>
                    <a:pt x="31" y="0"/>
                  </a:cubicBezTo>
                  <a:cubicBezTo>
                    <a:pt x="34" y="8"/>
                    <a:pt x="34" y="8"/>
                    <a:pt x="34" y="8"/>
                  </a:cubicBezTo>
                  <a:cubicBezTo>
                    <a:pt x="34" y="8"/>
                    <a:pt x="35" y="8"/>
                    <a:pt x="35" y="8"/>
                  </a:cubicBezTo>
                  <a:cubicBezTo>
                    <a:pt x="35" y="8"/>
                    <a:pt x="35" y="8"/>
                    <a:pt x="35" y="8"/>
                  </a:cubicBezTo>
                  <a:cubicBezTo>
                    <a:pt x="42" y="2"/>
                    <a:pt x="42" y="2"/>
                    <a:pt x="42" y="2"/>
                  </a:cubicBezTo>
                  <a:cubicBezTo>
                    <a:pt x="43" y="3"/>
                    <a:pt x="43" y="3"/>
                    <a:pt x="43" y="3"/>
                  </a:cubicBezTo>
                  <a:cubicBezTo>
                    <a:pt x="44" y="4"/>
                    <a:pt x="46" y="4"/>
                    <a:pt x="47" y="5"/>
                  </a:cubicBezTo>
                  <a:cubicBezTo>
                    <a:pt x="47" y="5"/>
                    <a:pt x="47" y="5"/>
                    <a:pt x="47" y="5"/>
                  </a:cubicBezTo>
                  <a:cubicBezTo>
                    <a:pt x="48" y="6"/>
                    <a:pt x="49" y="7"/>
                    <a:pt x="50" y="8"/>
                  </a:cubicBezTo>
                  <a:cubicBezTo>
                    <a:pt x="50" y="8"/>
                    <a:pt x="50" y="8"/>
                    <a:pt x="50" y="8"/>
                  </a:cubicBezTo>
                  <a:cubicBezTo>
                    <a:pt x="51" y="9"/>
                    <a:pt x="51" y="9"/>
                    <a:pt x="51" y="9"/>
                  </a:cubicBezTo>
                  <a:cubicBezTo>
                    <a:pt x="48" y="17"/>
                    <a:pt x="48" y="17"/>
                    <a:pt x="48" y="17"/>
                  </a:cubicBezTo>
                  <a:cubicBezTo>
                    <a:pt x="48" y="17"/>
                    <a:pt x="49" y="18"/>
                    <a:pt x="49" y="18"/>
                  </a:cubicBezTo>
                  <a:cubicBezTo>
                    <a:pt x="49" y="18"/>
                    <a:pt x="49" y="18"/>
                    <a:pt x="49" y="18"/>
                  </a:cubicBezTo>
                  <a:cubicBezTo>
                    <a:pt x="57" y="19"/>
                    <a:pt x="57" y="19"/>
                    <a:pt x="57" y="19"/>
                  </a:cubicBezTo>
                  <a:cubicBezTo>
                    <a:pt x="58" y="20"/>
                    <a:pt x="58" y="20"/>
                    <a:pt x="58" y="20"/>
                  </a:cubicBezTo>
                  <a:cubicBezTo>
                    <a:pt x="59" y="23"/>
                    <a:pt x="59" y="26"/>
                    <a:pt x="59" y="29"/>
                  </a:cubicBezTo>
                  <a:cubicBezTo>
                    <a:pt x="59" y="29"/>
                    <a:pt x="59" y="29"/>
                    <a:pt x="59" y="29"/>
                  </a:cubicBezTo>
                  <a:cubicBezTo>
                    <a:pt x="59" y="30"/>
                    <a:pt x="59" y="30"/>
                    <a:pt x="59" y="30"/>
                  </a:cubicBezTo>
                  <a:cubicBezTo>
                    <a:pt x="52" y="33"/>
                    <a:pt x="52" y="33"/>
                    <a:pt x="52" y="33"/>
                  </a:cubicBezTo>
                  <a:cubicBezTo>
                    <a:pt x="51" y="34"/>
                    <a:pt x="51" y="35"/>
                    <a:pt x="51" y="35"/>
                  </a:cubicBezTo>
                  <a:cubicBezTo>
                    <a:pt x="51" y="35"/>
                    <a:pt x="51" y="35"/>
                    <a:pt x="51" y="35"/>
                  </a:cubicBezTo>
                  <a:cubicBezTo>
                    <a:pt x="57" y="41"/>
                    <a:pt x="57" y="41"/>
                    <a:pt x="57" y="41"/>
                  </a:cubicBezTo>
                  <a:cubicBezTo>
                    <a:pt x="56" y="43"/>
                    <a:pt x="56" y="43"/>
                    <a:pt x="56" y="43"/>
                  </a:cubicBezTo>
                  <a:cubicBezTo>
                    <a:pt x="55" y="44"/>
                    <a:pt x="55" y="45"/>
                    <a:pt x="54" y="46"/>
                  </a:cubicBezTo>
                  <a:cubicBezTo>
                    <a:pt x="54" y="46"/>
                    <a:pt x="54" y="46"/>
                    <a:pt x="54" y="46"/>
                  </a:cubicBezTo>
                  <a:cubicBezTo>
                    <a:pt x="53" y="48"/>
                    <a:pt x="52" y="49"/>
                    <a:pt x="51" y="50"/>
                  </a:cubicBezTo>
                  <a:cubicBezTo>
                    <a:pt x="51" y="50"/>
                    <a:pt x="51" y="50"/>
                    <a:pt x="51" y="50"/>
                  </a:cubicBezTo>
                  <a:cubicBezTo>
                    <a:pt x="50" y="51"/>
                    <a:pt x="50" y="51"/>
                    <a:pt x="50" y="51"/>
                  </a:cubicBezTo>
                  <a:cubicBezTo>
                    <a:pt x="42" y="48"/>
                    <a:pt x="42" y="48"/>
                    <a:pt x="42" y="48"/>
                  </a:cubicBezTo>
                  <a:cubicBezTo>
                    <a:pt x="42" y="48"/>
                    <a:pt x="41" y="48"/>
                    <a:pt x="41" y="49"/>
                  </a:cubicBezTo>
                  <a:cubicBezTo>
                    <a:pt x="41" y="49"/>
                    <a:pt x="41" y="49"/>
                    <a:pt x="41" y="49"/>
                  </a:cubicBezTo>
                  <a:cubicBezTo>
                    <a:pt x="41" y="57"/>
                    <a:pt x="41" y="57"/>
                    <a:pt x="41" y="57"/>
                  </a:cubicBezTo>
                  <a:cubicBezTo>
                    <a:pt x="39" y="57"/>
                    <a:pt x="39" y="57"/>
                    <a:pt x="39" y="57"/>
                  </a:cubicBezTo>
                  <a:cubicBezTo>
                    <a:pt x="36" y="58"/>
                    <a:pt x="33" y="59"/>
                    <a:pt x="30" y="59"/>
                  </a:cubicBezTo>
                  <a:cubicBezTo>
                    <a:pt x="30" y="59"/>
                    <a:pt x="30" y="59"/>
                    <a:pt x="30" y="59"/>
                  </a:cubicBezTo>
                  <a:cubicBezTo>
                    <a:pt x="29" y="59"/>
                    <a:pt x="29" y="59"/>
                    <a:pt x="29" y="59"/>
                  </a:cubicBezTo>
                  <a:cubicBezTo>
                    <a:pt x="26" y="51"/>
                    <a:pt x="26" y="51"/>
                    <a:pt x="26" y="51"/>
                  </a:cubicBezTo>
                  <a:close/>
                  <a:moveTo>
                    <a:pt x="24" y="46"/>
                  </a:moveTo>
                  <a:cubicBezTo>
                    <a:pt x="25" y="47"/>
                    <a:pt x="26" y="47"/>
                    <a:pt x="28" y="47"/>
                  </a:cubicBezTo>
                  <a:cubicBezTo>
                    <a:pt x="28" y="47"/>
                    <a:pt x="28" y="47"/>
                    <a:pt x="28" y="47"/>
                  </a:cubicBezTo>
                  <a:cubicBezTo>
                    <a:pt x="29" y="47"/>
                    <a:pt x="29" y="47"/>
                    <a:pt x="29" y="47"/>
                  </a:cubicBezTo>
                  <a:cubicBezTo>
                    <a:pt x="32" y="54"/>
                    <a:pt x="32" y="54"/>
                    <a:pt x="32" y="54"/>
                  </a:cubicBezTo>
                  <a:cubicBezTo>
                    <a:pt x="33" y="54"/>
                    <a:pt x="35" y="54"/>
                    <a:pt x="36" y="53"/>
                  </a:cubicBezTo>
                  <a:cubicBezTo>
                    <a:pt x="36" y="53"/>
                    <a:pt x="36" y="53"/>
                    <a:pt x="36" y="53"/>
                  </a:cubicBezTo>
                  <a:cubicBezTo>
                    <a:pt x="36" y="46"/>
                    <a:pt x="36" y="46"/>
                    <a:pt x="36" y="46"/>
                  </a:cubicBezTo>
                  <a:cubicBezTo>
                    <a:pt x="38" y="45"/>
                    <a:pt x="38" y="45"/>
                    <a:pt x="38" y="45"/>
                  </a:cubicBezTo>
                  <a:cubicBezTo>
                    <a:pt x="39" y="45"/>
                    <a:pt x="40" y="44"/>
                    <a:pt x="41" y="43"/>
                  </a:cubicBezTo>
                  <a:cubicBezTo>
                    <a:pt x="41" y="43"/>
                    <a:pt x="41" y="43"/>
                    <a:pt x="41" y="43"/>
                  </a:cubicBezTo>
                  <a:cubicBezTo>
                    <a:pt x="42" y="42"/>
                    <a:pt x="42" y="42"/>
                    <a:pt x="42" y="42"/>
                  </a:cubicBezTo>
                  <a:cubicBezTo>
                    <a:pt x="49" y="45"/>
                    <a:pt x="49" y="45"/>
                    <a:pt x="49" y="45"/>
                  </a:cubicBezTo>
                  <a:cubicBezTo>
                    <a:pt x="49" y="45"/>
                    <a:pt x="50" y="44"/>
                    <a:pt x="50" y="44"/>
                  </a:cubicBezTo>
                  <a:cubicBezTo>
                    <a:pt x="50" y="44"/>
                    <a:pt x="50" y="44"/>
                    <a:pt x="50" y="44"/>
                  </a:cubicBezTo>
                  <a:cubicBezTo>
                    <a:pt x="50" y="43"/>
                    <a:pt x="51" y="43"/>
                    <a:pt x="51" y="42"/>
                  </a:cubicBezTo>
                  <a:cubicBezTo>
                    <a:pt x="51" y="42"/>
                    <a:pt x="51" y="42"/>
                    <a:pt x="51" y="42"/>
                  </a:cubicBezTo>
                  <a:cubicBezTo>
                    <a:pt x="46" y="36"/>
                    <a:pt x="46" y="36"/>
                    <a:pt x="46" y="36"/>
                  </a:cubicBezTo>
                  <a:cubicBezTo>
                    <a:pt x="46" y="35"/>
                    <a:pt x="46" y="35"/>
                    <a:pt x="46" y="35"/>
                  </a:cubicBezTo>
                  <a:cubicBezTo>
                    <a:pt x="47" y="34"/>
                    <a:pt x="47" y="33"/>
                    <a:pt x="47" y="32"/>
                  </a:cubicBezTo>
                  <a:cubicBezTo>
                    <a:pt x="47" y="32"/>
                    <a:pt x="47" y="32"/>
                    <a:pt x="47" y="32"/>
                  </a:cubicBezTo>
                  <a:cubicBezTo>
                    <a:pt x="47" y="30"/>
                    <a:pt x="47" y="30"/>
                    <a:pt x="47" y="30"/>
                  </a:cubicBezTo>
                  <a:cubicBezTo>
                    <a:pt x="55" y="27"/>
                    <a:pt x="55" y="27"/>
                    <a:pt x="55" y="27"/>
                  </a:cubicBezTo>
                  <a:cubicBezTo>
                    <a:pt x="55" y="26"/>
                    <a:pt x="54" y="24"/>
                    <a:pt x="54" y="23"/>
                  </a:cubicBezTo>
                  <a:cubicBezTo>
                    <a:pt x="54" y="23"/>
                    <a:pt x="54" y="23"/>
                    <a:pt x="54" y="23"/>
                  </a:cubicBezTo>
                  <a:cubicBezTo>
                    <a:pt x="46" y="23"/>
                    <a:pt x="46" y="23"/>
                    <a:pt x="46" y="23"/>
                  </a:cubicBezTo>
                  <a:cubicBezTo>
                    <a:pt x="45" y="22"/>
                    <a:pt x="45" y="22"/>
                    <a:pt x="45" y="22"/>
                  </a:cubicBezTo>
                  <a:cubicBezTo>
                    <a:pt x="45" y="21"/>
                    <a:pt x="44" y="20"/>
                    <a:pt x="44" y="19"/>
                  </a:cubicBezTo>
                  <a:cubicBezTo>
                    <a:pt x="44" y="19"/>
                    <a:pt x="44" y="19"/>
                    <a:pt x="44" y="19"/>
                  </a:cubicBezTo>
                  <a:cubicBezTo>
                    <a:pt x="43" y="18"/>
                    <a:pt x="43" y="18"/>
                    <a:pt x="43" y="18"/>
                  </a:cubicBezTo>
                  <a:cubicBezTo>
                    <a:pt x="46" y="10"/>
                    <a:pt x="46" y="10"/>
                    <a:pt x="46" y="10"/>
                  </a:cubicBezTo>
                  <a:cubicBezTo>
                    <a:pt x="45" y="10"/>
                    <a:pt x="45" y="9"/>
                    <a:pt x="44" y="9"/>
                  </a:cubicBezTo>
                  <a:cubicBezTo>
                    <a:pt x="44" y="9"/>
                    <a:pt x="44" y="9"/>
                    <a:pt x="44" y="9"/>
                  </a:cubicBezTo>
                  <a:cubicBezTo>
                    <a:pt x="44" y="9"/>
                    <a:pt x="43" y="8"/>
                    <a:pt x="42" y="8"/>
                  </a:cubicBezTo>
                  <a:cubicBezTo>
                    <a:pt x="42" y="8"/>
                    <a:pt x="42" y="8"/>
                    <a:pt x="42" y="8"/>
                  </a:cubicBezTo>
                  <a:cubicBezTo>
                    <a:pt x="37" y="13"/>
                    <a:pt x="37" y="13"/>
                    <a:pt x="37" y="13"/>
                  </a:cubicBezTo>
                  <a:cubicBezTo>
                    <a:pt x="35" y="13"/>
                    <a:pt x="35" y="13"/>
                    <a:pt x="35" y="13"/>
                  </a:cubicBezTo>
                  <a:cubicBezTo>
                    <a:pt x="34" y="12"/>
                    <a:pt x="33" y="12"/>
                    <a:pt x="32" y="12"/>
                  </a:cubicBezTo>
                  <a:cubicBezTo>
                    <a:pt x="32" y="12"/>
                    <a:pt x="32" y="12"/>
                    <a:pt x="32" y="12"/>
                  </a:cubicBezTo>
                  <a:cubicBezTo>
                    <a:pt x="30" y="12"/>
                    <a:pt x="30" y="12"/>
                    <a:pt x="30" y="12"/>
                  </a:cubicBezTo>
                  <a:cubicBezTo>
                    <a:pt x="28" y="4"/>
                    <a:pt x="28" y="4"/>
                    <a:pt x="28" y="4"/>
                  </a:cubicBezTo>
                  <a:cubicBezTo>
                    <a:pt x="26" y="5"/>
                    <a:pt x="25" y="5"/>
                    <a:pt x="23" y="5"/>
                  </a:cubicBezTo>
                  <a:cubicBezTo>
                    <a:pt x="23" y="5"/>
                    <a:pt x="23" y="5"/>
                    <a:pt x="23" y="5"/>
                  </a:cubicBezTo>
                  <a:cubicBezTo>
                    <a:pt x="23" y="13"/>
                    <a:pt x="23" y="13"/>
                    <a:pt x="23" y="13"/>
                  </a:cubicBezTo>
                  <a:cubicBezTo>
                    <a:pt x="22" y="14"/>
                    <a:pt x="22" y="14"/>
                    <a:pt x="22" y="14"/>
                  </a:cubicBezTo>
                  <a:cubicBezTo>
                    <a:pt x="21" y="14"/>
                    <a:pt x="20" y="15"/>
                    <a:pt x="19" y="16"/>
                  </a:cubicBezTo>
                  <a:cubicBezTo>
                    <a:pt x="19" y="16"/>
                    <a:pt x="19" y="16"/>
                    <a:pt x="19" y="16"/>
                  </a:cubicBezTo>
                  <a:cubicBezTo>
                    <a:pt x="18" y="16"/>
                    <a:pt x="18" y="16"/>
                    <a:pt x="18" y="16"/>
                  </a:cubicBezTo>
                  <a:cubicBezTo>
                    <a:pt x="11" y="13"/>
                    <a:pt x="11" y="13"/>
                    <a:pt x="11" y="13"/>
                  </a:cubicBezTo>
                  <a:cubicBezTo>
                    <a:pt x="10" y="14"/>
                    <a:pt x="10" y="14"/>
                    <a:pt x="9" y="15"/>
                  </a:cubicBezTo>
                  <a:cubicBezTo>
                    <a:pt x="9" y="15"/>
                    <a:pt x="9" y="15"/>
                    <a:pt x="9" y="15"/>
                  </a:cubicBezTo>
                  <a:cubicBezTo>
                    <a:pt x="9" y="15"/>
                    <a:pt x="9" y="16"/>
                    <a:pt x="8" y="17"/>
                  </a:cubicBezTo>
                  <a:cubicBezTo>
                    <a:pt x="8" y="17"/>
                    <a:pt x="8" y="17"/>
                    <a:pt x="8" y="17"/>
                  </a:cubicBezTo>
                  <a:cubicBezTo>
                    <a:pt x="14" y="23"/>
                    <a:pt x="14" y="23"/>
                    <a:pt x="14" y="23"/>
                  </a:cubicBezTo>
                  <a:cubicBezTo>
                    <a:pt x="13" y="24"/>
                    <a:pt x="13" y="24"/>
                    <a:pt x="13" y="24"/>
                  </a:cubicBezTo>
                  <a:cubicBezTo>
                    <a:pt x="13" y="25"/>
                    <a:pt x="12" y="26"/>
                    <a:pt x="12" y="27"/>
                  </a:cubicBezTo>
                  <a:cubicBezTo>
                    <a:pt x="12" y="27"/>
                    <a:pt x="12" y="27"/>
                    <a:pt x="12" y="27"/>
                  </a:cubicBezTo>
                  <a:cubicBezTo>
                    <a:pt x="12" y="29"/>
                    <a:pt x="12" y="29"/>
                    <a:pt x="12" y="29"/>
                  </a:cubicBezTo>
                  <a:cubicBezTo>
                    <a:pt x="5" y="32"/>
                    <a:pt x="5" y="32"/>
                    <a:pt x="5" y="32"/>
                  </a:cubicBezTo>
                  <a:cubicBezTo>
                    <a:pt x="5" y="33"/>
                    <a:pt x="5" y="34"/>
                    <a:pt x="6" y="36"/>
                  </a:cubicBezTo>
                  <a:cubicBezTo>
                    <a:pt x="6" y="36"/>
                    <a:pt x="6" y="36"/>
                    <a:pt x="6" y="36"/>
                  </a:cubicBezTo>
                  <a:cubicBezTo>
                    <a:pt x="13" y="36"/>
                    <a:pt x="13" y="36"/>
                    <a:pt x="13" y="36"/>
                  </a:cubicBezTo>
                  <a:cubicBezTo>
                    <a:pt x="14" y="37"/>
                    <a:pt x="14" y="37"/>
                    <a:pt x="14" y="37"/>
                  </a:cubicBezTo>
                  <a:cubicBezTo>
                    <a:pt x="14" y="38"/>
                    <a:pt x="15" y="39"/>
                    <a:pt x="16" y="40"/>
                  </a:cubicBezTo>
                  <a:cubicBezTo>
                    <a:pt x="16" y="40"/>
                    <a:pt x="16" y="40"/>
                    <a:pt x="16" y="40"/>
                  </a:cubicBezTo>
                  <a:cubicBezTo>
                    <a:pt x="17" y="41"/>
                    <a:pt x="17" y="41"/>
                    <a:pt x="17" y="41"/>
                  </a:cubicBezTo>
                  <a:cubicBezTo>
                    <a:pt x="14" y="48"/>
                    <a:pt x="14" y="48"/>
                    <a:pt x="14" y="48"/>
                  </a:cubicBezTo>
                  <a:cubicBezTo>
                    <a:pt x="14" y="49"/>
                    <a:pt x="15" y="49"/>
                    <a:pt x="15" y="50"/>
                  </a:cubicBezTo>
                  <a:cubicBezTo>
                    <a:pt x="15" y="50"/>
                    <a:pt x="15" y="50"/>
                    <a:pt x="15" y="50"/>
                  </a:cubicBezTo>
                  <a:cubicBezTo>
                    <a:pt x="16" y="50"/>
                    <a:pt x="17" y="50"/>
                    <a:pt x="17" y="51"/>
                  </a:cubicBezTo>
                  <a:cubicBezTo>
                    <a:pt x="17" y="51"/>
                    <a:pt x="17" y="51"/>
                    <a:pt x="17" y="51"/>
                  </a:cubicBezTo>
                  <a:cubicBezTo>
                    <a:pt x="23" y="46"/>
                    <a:pt x="23" y="46"/>
                    <a:pt x="23" y="46"/>
                  </a:cubicBezTo>
                  <a:cubicBezTo>
                    <a:pt x="24" y="46"/>
                    <a:pt x="24" y="46"/>
                    <a:pt x="24" y="46"/>
                  </a:cubicBezTo>
                  <a:close/>
                  <a:moveTo>
                    <a:pt x="49" y="48"/>
                  </a:moveTo>
                  <a:cubicBezTo>
                    <a:pt x="50" y="46"/>
                    <a:pt x="50" y="46"/>
                    <a:pt x="50" y="46"/>
                  </a:cubicBezTo>
                  <a:cubicBezTo>
                    <a:pt x="49" y="48"/>
                    <a:pt x="49" y="48"/>
                    <a:pt x="4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137"/>
            <p:cNvSpPr>
              <a:spLocks noEditPoints="1"/>
            </p:cNvSpPr>
            <p:nvPr/>
          </p:nvSpPr>
          <p:spPr bwMode="auto">
            <a:xfrm>
              <a:off x="1208088" y="4572000"/>
              <a:ext cx="323850" cy="325438"/>
            </a:xfrm>
            <a:custGeom>
              <a:avLst/>
              <a:gdLst>
                <a:gd name="T0" fmla="*/ 2147483647 w 86"/>
                <a:gd name="T1" fmla="*/ 2147483647 h 85"/>
                <a:gd name="T2" fmla="*/ 2147483647 w 86"/>
                <a:gd name="T3" fmla="*/ 2147483647 h 85"/>
                <a:gd name="T4" fmla="*/ 2147483647 w 86"/>
                <a:gd name="T5" fmla="*/ 2147483647 h 85"/>
                <a:gd name="T6" fmla="*/ 2147483647 w 86"/>
                <a:gd name="T7" fmla="*/ 2147483647 h 85"/>
                <a:gd name="T8" fmla="*/ 2147483647 w 86"/>
                <a:gd name="T9" fmla="*/ 2147483647 h 85"/>
                <a:gd name="T10" fmla="*/ 2147483647 w 86"/>
                <a:gd name="T11" fmla="*/ 2147483647 h 85"/>
                <a:gd name="T12" fmla="*/ 0 w 86"/>
                <a:gd name="T13" fmla="*/ 2147483647 h 85"/>
                <a:gd name="T14" fmla="*/ 2147483647 w 86"/>
                <a:gd name="T15" fmla="*/ 2147483647 h 85"/>
                <a:gd name="T16" fmla="*/ 2147483647 w 86"/>
                <a:gd name="T17" fmla="*/ 2147483647 h 85"/>
                <a:gd name="T18" fmla="*/ 2147483647 w 86"/>
                <a:gd name="T19" fmla="*/ 2147483647 h 85"/>
                <a:gd name="T20" fmla="*/ 2147483647 w 86"/>
                <a:gd name="T21" fmla="*/ 2147483647 h 85"/>
                <a:gd name="T22" fmla="*/ 2147483647 w 86"/>
                <a:gd name="T23" fmla="*/ 2147483647 h 85"/>
                <a:gd name="T24" fmla="*/ 2147483647 w 86"/>
                <a:gd name="T25" fmla="*/ 2147483647 h 85"/>
                <a:gd name="T26" fmla="*/ 2147483647 w 86"/>
                <a:gd name="T27" fmla="*/ 0 h 85"/>
                <a:gd name="T28" fmla="*/ 2147483647 w 86"/>
                <a:gd name="T29" fmla="*/ 2147483647 h 85"/>
                <a:gd name="T30" fmla="*/ 2147483647 w 86"/>
                <a:gd name="T31" fmla="*/ 2147483647 h 85"/>
                <a:gd name="T32" fmla="*/ 2147483647 w 86"/>
                <a:gd name="T33" fmla="*/ 2147483647 h 85"/>
                <a:gd name="T34" fmla="*/ 2147483647 w 86"/>
                <a:gd name="T35" fmla="*/ 2147483647 h 85"/>
                <a:gd name="T36" fmla="*/ 2147483647 w 86"/>
                <a:gd name="T37" fmla="*/ 2147483647 h 85"/>
                <a:gd name="T38" fmla="*/ 2147483647 w 86"/>
                <a:gd name="T39" fmla="*/ 2147483647 h 85"/>
                <a:gd name="T40" fmla="*/ 2147483647 w 86"/>
                <a:gd name="T41" fmla="*/ 2147483647 h 85"/>
                <a:gd name="T42" fmla="*/ 2147483647 w 86"/>
                <a:gd name="T43" fmla="*/ 2147483647 h 85"/>
                <a:gd name="T44" fmla="*/ 2147483647 w 86"/>
                <a:gd name="T45" fmla="*/ 2147483647 h 85"/>
                <a:gd name="T46" fmla="*/ 2147483647 w 86"/>
                <a:gd name="T47" fmla="*/ 2147483647 h 85"/>
                <a:gd name="T48" fmla="*/ 2147483647 w 86"/>
                <a:gd name="T49" fmla="*/ 2147483647 h 85"/>
                <a:gd name="T50" fmla="*/ 2147483647 w 86"/>
                <a:gd name="T51" fmla="*/ 2147483647 h 85"/>
                <a:gd name="T52" fmla="*/ 2147483647 w 86"/>
                <a:gd name="T53" fmla="*/ 2147483647 h 85"/>
                <a:gd name="T54" fmla="*/ 2147483647 w 86"/>
                <a:gd name="T55" fmla="*/ 2147483647 h 85"/>
                <a:gd name="T56" fmla="*/ 2147483647 w 86"/>
                <a:gd name="T57" fmla="*/ 2147483647 h 85"/>
                <a:gd name="T58" fmla="*/ 2147483647 w 86"/>
                <a:gd name="T59" fmla="*/ 2147483647 h 85"/>
                <a:gd name="T60" fmla="*/ 2147483647 w 86"/>
                <a:gd name="T61" fmla="*/ 2147483647 h 85"/>
                <a:gd name="T62" fmla="*/ 2147483647 w 86"/>
                <a:gd name="T63" fmla="*/ 2147483647 h 85"/>
                <a:gd name="T64" fmla="*/ 2147483647 w 86"/>
                <a:gd name="T65" fmla="*/ 2147483647 h 85"/>
                <a:gd name="T66" fmla="*/ 2147483647 w 86"/>
                <a:gd name="T67" fmla="*/ 2147483647 h 85"/>
                <a:gd name="T68" fmla="*/ 2147483647 w 86"/>
                <a:gd name="T69" fmla="*/ 2147483647 h 85"/>
                <a:gd name="T70" fmla="*/ 2147483647 w 86"/>
                <a:gd name="T71" fmla="*/ 2147483647 h 85"/>
                <a:gd name="T72" fmla="*/ 2147483647 w 86"/>
                <a:gd name="T73" fmla="*/ 2147483647 h 85"/>
                <a:gd name="T74" fmla="*/ 2147483647 w 86"/>
                <a:gd name="T75" fmla="*/ 2147483647 h 85"/>
                <a:gd name="T76" fmla="*/ 2147483647 w 86"/>
                <a:gd name="T77" fmla="*/ 2147483647 h 85"/>
                <a:gd name="T78" fmla="*/ 2147483647 w 86"/>
                <a:gd name="T79" fmla="*/ 2147483647 h 85"/>
                <a:gd name="T80" fmla="*/ 2147483647 w 86"/>
                <a:gd name="T81" fmla="*/ 2147483647 h 85"/>
                <a:gd name="T82" fmla="*/ 2147483647 w 86"/>
                <a:gd name="T83" fmla="*/ 2147483647 h 85"/>
                <a:gd name="T84" fmla="*/ 2147483647 w 86"/>
                <a:gd name="T85" fmla="*/ 2147483647 h 85"/>
                <a:gd name="T86" fmla="*/ 2147483647 w 86"/>
                <a:gd name="T87" fmla="*/ 2147483647 h 85"/>
                <a:gd name="T88" fmla="*/ 2147483647 w 86"/>
                <a:gd name="T89" fmla="*/ 2147483647 h 85"/>
                <a:gd name="T90" fmla="*/ 2147483647 w 86"/>
                <a:gd name="T91" fmla="*/ 2147483647 h 85"/>
                <a:gd name="T92" fmla="*/ 2147483647 w 86"/>
                <a:gd name="T93" fmla="*/ 2147483647 h 85"/>
                <a:gd name="T94" fmla="*/ 2147483647 w 86"/>
                <a:gd name="T95" fmla="*/ 2147483647 h 85"/>
                <a:gd name="T96" fmla="*/ 2147483647 w 86"/>
                <a:gd name="T97" fmla="*/ 2147483647 h 85"/>
                <a:gd name="T98" fmla="*/ 2147483647 w 86"/>
                <a:gd name="T99" fmla="*/ 2147483647 h 85"/>
                <a:gd name="T100" fmla="*/ 2147483647 w 86"/>
                <a:gd name="T101" fmla="*/ 2147483647 h 85"/>
                <a:gd name="T102" fmla="*/ 2147483647 w 86"/>
                <a:gd name="T103" fmla="*/ 2147483647 h 85"/>
                <a:gd name="T104" fmla="*/ 2147483647 w 86"/>
                <a:gd name="T105" fmla="*/ 2147483647 h 85"/>
                <a:gd name="T106" fmla="*/ 2147483647 w 86"/>
                <a:gd name="T107" fmla="*/ 2147483647 h 85"/>
                <a:gd name="T108" fmla="*/ 2147483647 w 86"/>
                <a:gd name="T109" fmla="*/ 2147483647 h 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6" h="85">
                  <a:moveTo>
                    <a:pt x="44" y="85"/>
                  </a:moveTo>
                  <a:cubicBezTo>
                    <a:pt x="43" y="85"/>
                    <a:pt x="43" y="85"/>
                    <a:pt x="43" y="85"/>
                  </a:cubicBezTo>
                  <a:cubicBezTo>
                    <a:pt x="43" y="85"/>
                    <a:pt x="43" y="85"/>
                    <a:pt x="43" y="85"/>
                  </a:cubicBezTo>
                  <a:cubicBezTo>
                    <a:pt x="40" y="85"/>
                    <a:pt x="37" y="85"/>
                    <a:pt x="34" y="85"/>
                  </a:cubicBezTo>
                  <a:cubicBezTo>
                    <a:pt x="34" y="85"/>
                    <a:pt x="34" y="85"/>
                    <a:pt x="34" y="85"/>
                  </a:cubicBezTo>
                  <a:cubicBezTo>
                    <a:pt x="33" y="84"/>
                    <a:pt x="33" y="84"/>
                    <a:pt x="33" y="84"/>
                  </a:cubicBezTo>
                  <a:cubicBezTo>
                    <a:pt x="32" y="74"/>
                    <a:pt x="32" y="74"/>
                    <a:pt x="32" y="74"/>
                  </a:cubicBezTo>
                  <a:cubicBezTo>
                    <a:pt x="31" y="74"/>
                    <a:pt x="31" y="74"/>
                    <a:pt x="31" y="74"/>
                  </a:cubicBezTo>
                  <a:cubicBezTo>
                    <a:pt x="31" y="74"/>
                    <a:pt x="31" y="74"/>
                    <a:pt x="31" y="74"/>
                  </a:cubicBezTo>
                  <a:cubicBezTo>
                    <a:pt x="23" y="81"/>
                    <a:pt x="23" y="81"/>
                    <a:pt x="23" y="81"/>
                  </a:cubicBezTo>
                  <a:cubicBezTo>
                    <a:pt x="22" y="80"/>
                    <a:pt x="22" y="80"/>
                    <a:pt x="22" y="80"/>
                  </a:cubicBezTo>
                  <a:cubicBezTo>
                    <a:pt x="21" y="79"/>
                    <a:pt x="19" y="78"/>
                    <a:pt x="18" y="78"/>
                  </a:cubicBezTo>
                  <a:cubicBezTo>
                    <a:pt x="18" y="78"/>
                    <a:pt x="18" y="78"/>
                    <a:pt x="18" y="78"/>
                  </a:cubicBezTo>
                  <a:cubicBezTo>
                    <a:pt x="17" y="77"/>
                    <a:pt x="16" y="76"/>
                    <a:pt x="14" y="75"/>
                  </a:cubicBezTo>
                  <a:cubicBezTo>
                    <a:pt x="14" y="75"/>
                    <a:pt x="14" y="75"/>
                    <a:pt x="14" y="75"/>
                  </a:cubicBezTo>
                  <a:cubicBezTo>
                    <a:pt x="13" y="74"/>
                    <a:pt x="13" y="74"/>
                    <a:pt x="13" y="74"/>
                  </a:cubicBezTo>
                  <a:cubicBezTo>
                    <a:pt x="17" y="64"/>
                    <a:pt x="17" y="64"/>
                    <a:pt x="17" y="64"/>
                  </a:cubicBezTo>
                  <a:cubicBezTo>
                    <a:pt x="17" y="64"/>
                    <a:pt x="17" y="64"/>
                    <a:pt x="17" y="64"/>
                  </a:cubicBezTo>
                  <a:cubicBezTo>
                    <a:pt x="17" y="64"/>
                    <a:pt x="17" y="64"/>
                    <a:pt x="17" y="64"/>
                  </a:cubicBezTo>
                  <a:cubicBezTo>
                    <a:pt x="7" y="66"/>
                    <a:pt x="7" y="66"/>
                    <a:pt x="7" y="66"/>
                  </a:cubicBezTo>
                  <a:cubicBezTo>
                    <a:pt x="6" y="65"/>
                    <a:pt x="6" y="65"/>
                    <a:pt x="6" y="65"/>
                  </a:cubicBezTo>
                  <a:cubicBezTo>
                    <a:pt x="4" y="62"/>
                    <a:pt x="3" y="59"/>
                    <a:pt x="2" y="56"/>
                  </a:cubicBezTo>
                  <a:cubicBezTo>
                    <a:pt x="2" y="56"/>
                    <a:pt x="2" y="56"/>
                    <a:pt x="2" y="56"/>
                  </a:cubicBezTo>
                  <a:cubicBezTo>
                    <a:pt x="2" y="54"/>
                    <a:pt x="2" y="54"/>
                    <a:pt x="2" y="54"/>
                  </a:cubicBezTo>
                  <a:cubicBezTo>
                    <a:pt x="10" y="48"/>
                    <a:pt x="10" y="48"/>
                    <a:pt x="10" y="48"/>
                  </a:cubicBezTo>
                  <a:cubicBezTo>
                    <a:pt x="10" y="48"/>
                    <a:pt x="10" y="48"/>
                    <a:pt x="10" y="48"/>
                  </a:cubicBezTo>
                  <a:cubicBezTo>
                    <a:pt x="10" y="48"/>
                    <a:pt x="10" y="48"/>
                    <a:pt x="10" y="48"/>
                  </a:cubicBezTo>
                  <a:cubicBezTo>
                    <a:pt x="0" y="45"/>
                    <a:pt x="0" y="45"/>
                    <a:pt x="0" y="45"/>
                  </a:cubicBezTo>
                  <a:cubicBezTo>
                    <a:pt x="0" y="43"/>
                    <a:pt x="0" y="43"/>
                    <a:pt x="0" y="43"/>
                  </a:cubicBezTo>
                  <a:cubicBezTo>
                    <a:pt x="0" y="43"/>
                    <a:pt x="0" y="43"/>
                    <a:pt x="0" y="43"/>
                  </a:cubicBezTo>
                  <a:cubicBezTo>
                    <a:pt x="0" y="43"/>
                    <a:pt x="0" y="43"/>
                    <a:pt x="0" y="43"/>
                  </a:cubicBezTo>
                  <a:cubicBezTo>
                    <a:pt x="0" y="40"/>
                    <a:pt x="0" y="37"/>
                    <a:pt x="1" y="34"/>
                  </a:cubicBezTo>
                  <a:cubicBezTo>
                    <a:pt x="1" y="34"/>
                    <a:pt x="1" y="34"/>
                    <a:pt x="1" y="34"/>
                  </a:cubicBezTo>
                  <a:cubicBezTo>
                    <a:pt x="1" y="32"/>
                    <a:pt x="1" y="32"/>
                    <a:pt x="1" y="32"/>
                  </a:cubicBezTo>
                  <a:cubicBezTo>
                    <a:pt x="11" y="31"/>
                    <a:pt x="11" y="31"/>
                    <a:pt x="11" y="31"/>
                  </a:cubicBezTo>
                  <a:cubicBezTo>
                    <a:pt x="11" y="31"/>
                    <a:pt x="12" y="31"/>
                    <a:pt x="12" y="30"/>
                  </a:cubicBezTo>
                  <a:cubicBezTo>
                    <a:pt x="12" y="30"/>
                    <a:pt x="12" y="30"/>
                    <a:pt x="12" y="30"/>
                  </a:cubicBezTo>
                  <a:cubicBezTo>
                    <a:pt x="5" y="23"/>
                    <a:pt x="5" y="23"/>
                    <a:pt x="5" y="23"/>
                  </a:cubicBezTo>
                  <a:cubicBezTo>
                    <a:pt x="6" y="22"/>
                    <a:pt x="6" y="22"/>
                    <a:pt x="6" y="22"/>
                  </a:cubicBezTo>
                  <a:cubicBezTo>
                    <a:pt x="6" y="20"/>
                    <a:pt x="7" y="19"/>
                    <a:pt x="8" y="18"/>
                  </a:cubicBezTo>
                  <a:cubicBezTo>
                    <a:pt x="8" y="18"/>
                    <a:pt x="8" y="18"/>
                    <a:pt x="8" y="18"/>
                  </a:cubicBezTo>
                  <a:cubicBezTo>
                    <a:pt x="9" y="16"/>
                    <a:pt x="10" y="15"/>
                    <a:pt x="11" y="14"/>
                  </a:cubicBezTo>
                  <a:cubicBezTo>
                    <a:pt x="11" y="14"/>
                    <a:pt x="11" y="14"/>
                    <a:pt x="11" y="14"/>
                  </a:cubicBezTo>
                  <a:cubicBezTo>
                    <a:pt x="12" y="13"/>
                    <a:pt x="12" y="13"/>
                    <a:pt x="12" y="13"/>
                  </a:cubicBezTo>
                  <a:cubicBezTo>
                    <a:pt x="21" y="17"/>
                    <a:pt x="21" y="17"/>
                    <a:pt x="21" y="17"/>
                  </a:cubicBezTo>
                  <a:cubicBezTo>
                    <a:pt x="22" y="17"/>
                    <a:pt x="22" y="16"/>
                    <a:pt x="22" y="16"/>
                  </a:cubicBezTo>
                  <a:cubicBezTo>
                    <a:pt x="22" y="16"/>
                    <a:pt x="22" y="16"/>
                    <a:pt x="22" y="16"/>
                  </a:cubicBezTo>
                  <a:cubicBezTo>
                    <a:pt x="20" y="7"/>
                    <a:pt x="20" y="7"/>
                    <a:pt x="20" y="7"/>
                  </a:cubicBezTo>
                  <a:cubicBezTo>
                    <a:pt x="21" y="6"/>
                    <a:pt x="21" y="6"/>
                    <a:pt x="21" y="6"/>
                  </a:cubicBezTo>
                  <a:cubicBezTo>
                    <a:pt x="24" y="4"/>
                    <a:pt x="27" y="3"/>
                    <a:pt x="29" y="2"/>
                  </a:cubicBezTo>
                  <a:cubicBezTo>
                    <a:pt x="29" y="2"/>
                    <a:pt x="29" y="2"/>
                    <a:pt x="29" y="2"/>
                  </a:cubicBezTo>
                  <a:cubicBezTo>
                    <a:pt x="31" y="1"/>
                    <a:pt x="31" y="1"/>
                    <a:pt x="31" y="1"/>
                  </a:cubicBezTo>
                  <a:cubicBezTo>
                    <a:pt x="37" y="9"/>
                    <a:pt x="37" y="9"/>
                    <a:pt x="37" y="9"/>
                  </a:cubicBezTo>
                  <a:cubicBezTo>
                    <a:pt x="37" y="9"/>
                    <a:pt x="38" y="9"/>
                    <a:pt x="38" y="9"/>
                  </a:cubicBezTo>
                  <a:cubicBezTo>
                    <a:pt x="38" y="9"/>
                    <a:pt x="38" y="9"/>
                    <a:pt x="38" y="9"/>
                  </a:cubicBezTo>
                  <a:cubicBezTo>
                    <a:pt x="41" y="0"/>
                    <a:pt x="41" y="0"/>
                    <a:pt x="41" y="0"/>
                  </a:cubicBezTo>
                  <a:cubicBezTo>
                    <a:pt x="42" y="0"/>
                    <a:pt x="42" y="0"/>
                    <a:pt x="42" y="0"/>
                  </a:cubicBezTo>
                  <a:cubicBezTo>
                    <a:pt x="43" y="0"/>
                    <a:pt x="43" y="0"/>
                    <a:pt x="43" y="0"/>
                  </a:cubicBezTo>
                  <a:cubicBezTo>
                    <a:pt x="43" y="0"/>
                    <a:pt x="43" y="0"/>
                    <a:pt x="43" y="0"/>
                  </a:cubicBezTo>
                  <a:cubicBezTo>
                    <a:pt x="46" y="0"/>
                    <a:pt x="49" y="0"/>
                    <a:pt x="52" y="1"/>
                  </a:cubicBezTo>
                  <a:cubicBezTo>
                    <a:pt x="52" y="1"/>
                    <a:pt x="52" y="1"/>
                    <a:pt x="52" y="1"/>
                  </a:cubicBezTo>
                  <a:cubicBezTo>
                    <a:pt x="53" y="1"/>
                    <a:pt x="53" y="1"/>
                    <a:pt x="53" y="1"/>
                  </a:cubicBezTo>
                  <a:cubicBezTo>
                    <a:pt x="54" y="11"/>
                    <a:pt x="54" y="11"/>
                    <a:pt x="54" y="11"/>
                  </a:cubicBezTo>
                  <a:cubicBezTo>
                    <a:pt x="55" y="11"/>
                    <a:pt x="55" y="11"/>
                    <a:pt x="55" y="11"/>
                  </a:cubicBezTo>
                  <a:cubicBezTo>
                    <a:pt x="55" y="11"/>
                    <a:pt x="55" y="11"/>
                    <a:pt x="55" y="11"/>
                  </a:cubicBezTo>
                  <a:cubicBezTo>
                    <a:pt x="62" y="4"/>
                    <a:pt x="62" y="4"/>
                    <a:pt x="62" y="4"/>
                  </a:cubicBezTo>
                  <a:cubicBezTo>
                    <a:pt x="64" y="5"/>
                    <a:pt x="64" y="5"/>
                    <a:pt x="64" y="5"/>
                  </a:cubicBezTo>
                  <a:cubicBezTo>
                    <a:pt x="65" y="6"/>
                    <a:pt x="67" y="7"/>
                    <a:pt x="68" y="7"/>
                  </a:cubicBezTo>
                  <a:cubicBezTo>
                    <a:pt x="68" y="7"/>
                    <a:pt x="68" y="7"/>
                    <a:pt x="68" y="7"/>
                  </a:cubicBezTo>
                  <a:cubicBezTo>
                    <a:pt x="69" y="8"/>
                    <a:pt x="70" y="9"/>
                    <a:pt x="72" y="10"/>
                  </a:cubicBezTo>
                  <a:cubicBezTo>
                    <a:pt x="72" y="10"/>
                    <a:pt x="72" y="10"/>
                    <a:pt x="72" y="10"/>
                  </a:cubicBezTo>
                  <a:cubicBezTo>
                    <a:pt x="73" y="12"/>
                    <a:pt x="73" y="12"/>
                    <a:pt x="73" y="12"/>
                  </a:cubicBezTo>
                  <a:cubicBezTo>
                    <a:pt x="69" y="21"/>
                    <a:pt x="69" y="21"/>
                    <a:pt x="69" y="21"/>
                  </a:cubicBezTo>
                  <a:cubicBezTo>
                    <a:pt x="69" y="21"/>
                    <a:pt x="69" y="21"/>
                    <a:pt x="69" y="22"/>
                  </a:cubicBezTo>
                  <a:cubicBezTo>
                    <a:pt x="69" y="22"/>
                    <a:pt x="69" y="22"/>
                    <a:pt x="69" y="22"/>
                  </a:cubicBezTo>
                  <a:cubicBezTo>
                    <a:pt x="79" y="19"/>
                    <a:pt x="79" y="19"/>
                    <a:pt x="79" y="19"/>
                  </a:cubicBezTo>
                  <a:cubicBezTo>
                    <a:pt x="80" y="21"/>
                    <a:pt x="80" y="21"/>
                    <a:pt x="80" y="21"/>
                  </a:cubicBezTo>
                  <a:cubicBezTo>
                    <a:pt x="81" y="23"/>
                    <a:pt x="83" y="26"/>
                    <a:pt x="84" y="29"/>
                  </a:cubicBezTo>
                  <a:cubicBezTo>
                    <a:pt x="84" y="29"/>
                    <a:pt x="84" y="29"/>
                    <a:pt x="84" y="29"/>
                  </a:cubicBezTo>
                  <a:cubicBezTo>
                    <a:pt x="84" y="31"/>
                    <a:pt x="84" y="31"/>
                    <a:pt x="84" y="31"/>
                  </a:cubicBezTo>
                  <a:cubicBezTo>
                    <a:pt x="76" y="37"/>
                    <a:pt x="76" y="37"/>
                    <a:pt x="76" y="37"/>
                  </a:cubicBezTo>
                  <a:cubicBezTo>
                    <a:pt x="76" y="37"/>
                    <a:pt x="76" y="37"/>
                    <a:pt x="76" y="37"/>
                  </a:cubicBezTo>
                  <a:cubicBezTo>
                    <a:pt x="76" y="37"/>
                    <a:pt x="76" y="37"/>
                    <a:pt x="76" y="37"/>
                  </a:cubicBezTo>
                  <a:cubicBezTo>
                    <a:pt x="86" y="40"/>
                    <a:pt x="86" y="40"/>
                    <a:pt x="86" y="40"/>
                  </a:cubicBezTo>
                  <a:cubicBezTo>
                    <a:pt x="86" y="42"/>
                    <a:pt x="86" y="42"/>
                    <a:pt x="86" y="42"/>
                  </a:cubicBezTo>
                  <a:cubicBezTo>
                    <a:pt x="86" y="42"/>
                    <a:pt x="86" y="42"/>
                    <a:pt x="86" y="43"/>
                  </a:cubicBezTo>
                  <a:cubicBezTo>
                    <a:pt x="86" y="43"/>
                    <a:pt x="86" y="43"/>
                    <a:pt x="86" y="43"/>
                  </a:cubicBezTo>
                  <a:cubicBezTo>
                    <a:pt x="86" y="46"/>
                    <a:pt x="86" y="48"/>
                    <a:pt x="85" y="51"/>
                  </a:cubicBezTo>
                  <a:cubicBezTo>
                    <a:pt x="85" y="51"/>
                    <a:pt x="85" y="51"/>
                    <a:pt x="85" y="51"/>
                  </a:cubicBezTo>
                  <a:cubicBezTo>
                    <a:pt x="85" y="53"/>
                    <a:pt x="85" y="53"/>
                    <a:pt x="85" y="53"/>
                  </a:cubicBezTo>
                  <a:cubicBezTo>
                    <a:pt x="75" y="54"/>
                    <a:pt x="75" y="54"/>
                    <a:pt x="75" y="54"/>
                  </a:cubicBezTo>
                  <a:cubicBezTo>
                    <a:pt x="75" y="54"/>
                    <a:pt x="74" y="55"/>
                    <a:pt x="74" y="55"/>
                  </a:cubicBezTo>
                  <a:cubicBezTo>
                    <a:pt x="74" y="55"/>
                    <a:pt x="74" y="55"/>
                    <a:pt x="74" y="55"/>
                  </a:cubicBezTo>
                  <a:cubicBezTo>
                    <a:pt x="81" y="62"/>
                    <a:pt x="81" y="62"/>
                    <a:pt x="81" y="62"/>
                  </a:cubicBezTo>
                  <a:cubicBezTo>
                    <a:pt x="80" y="64"/>
                    <a:pt x="80" y="64"/>
                    <a:pt x="80" y="64"/>
                  </a:cubicBezTo>
                  <a:cubicBezTo>
                    <a:pt x="80" y="65"/>
                    <a:pt x="79" y="66"/>
                    <a:pt x="78" y="67"/>
                  </a:cubicBezTo>
                  <a:cubicBezTo>
                    <a:pt x="78" y="67"/>
                    <a:pt x="78" y="67"/>
                    <a:pt x="78" y="67"/>
                  </a:cubicBezTo>
                  <a:cubicBezTo>
                    <a:pt x="77" y="69"/>
                    <a:pt x="76" y="70"/>
                    <a:pt x="75" y="71"/>
                  </a:cubicBezTo>
                  <a:cubicBezTo>
                    <a:pt x="75" y="71"/>
                    <a:pt x="75" y="71"/>
                    <a:pt x="75" y="71"/>
                  </a:cubicBezTo>
                  <a:cubicBezTo>
                    <a:pt x="74" y="72"/>
                    <a:pt x="74" y="72"/>
                    <a:pt x="74" y="72"/>
                  </a:cubicBezTo>
                  <a:cubicBezTo>
                    <a:pt x="65" y="68"/>
                    <a:pt x="65" y="68"/>
                    <a:pt x="65" y="68"/>
                  </a:cubicBezTo>
                  <a:cubicBezTo>
                    <a:pt x="64" y="69"/>
                    <a:pt x="64" y="69"/>
                    <a:pt x="64" y="69"/>
                  </a:cubicBezTo>
                  <a:cubicBezTo>
                    <a:pt x="64" y="69"/>
                    <a:pt x="64" y="69"/>
                    <a:pt x="64" y="69"/>
                  </a:cubicBezTo>
                  <a:cubicBezTo>
                    <a:pt x="66" y="79"/>
                    <a:pt x="66" y="79"/>
                    <a:pt x="66" y="79"/>
                  </a:cubicBezTo>
                  <a:cubicBezTo>
                    <a:pt x="65" y="79"/>
                    <a:pt x="65" y="79"/>
                    <a:pt x="65" y="79"/>
                  </a:cubicBezTo>
                  <a:cubicBezTo>
                    <a:pt x="62" y="81"/>
                    <a:pt x="59" y="82"/>
                    <a:pt x="57" y="83"/>
                  </a:cubicBezTo>
                  <a:cubicBezTo>
                    <a:pt x="57" y="83"/>
                    <a:pt x="57" y="83"/>
                    <a:pt x="57" y="83"/>
                  </a:cubicBezTo>
                  <a:cubicBezTo>
                    <a:pt x="55" y="84"/>
                    <a:pt x="55" y="84"/>
                    <a:pt x="55" y="84"/>
                  </a:cubicBezTo>
                  <a:cubicBezTo>
                    <a:pt x="49" y="76"/>
                    <a:pt x="49" y="76"/>
                    <a:pt x="49" y="76"/>
                  </a:cubicBezTo>
                  <a:cubicBezTo>
                    <a:pt x="49" y="76"/>
                    <a:pt x="48" y="76"/>
                    <a:pt x="48" y="76"/>
                  </a:cubicBezTo>
                  <a:cubicBezTo>
                    <a:pt x="48" y="76"/>
                    <a:pt x="48" y="76"/>
                    <a:pt x="48" y="76"/>
                  </a:cubicBezTo>
                  <a:cubicBezTo>
                    <a:pt x="45" y="85"/>
                    <a:pt x="45" y="85"/>
                    <a:pt x="45" y="85"/>
                  </a:cubicBezTo>
                  <a:cubicBezTo>
                    <a:pt x="44" y="85"/>
                    <a:pt x="44" y="85"/>
                    <a:pt x="44" y="85"/>
                  </a:cubicBezTo>
                  <a:close/>
                  <a:moveTo>
                    <a:pt x="42" y="81"/>
                  </a:moveTo>
                  <a:cubicBezTo>
                    <a:pt x="45" y="72"/>
                    <a:pt x="45" y="72"/>
                    <a:pt x="45" y="72"/>
                  </a:cubicBezTo>
                  <a:cubicBezTo>
                    <a:pt x="46" y="71"/>
                    <a:pt x="46" y="71"/>
                    <a:pt x="46" y="71"/>
                  </a:cubicBezTo>
                  <a:cubicBezTo>
                    <a:pt x="47" y="71"/>
                    <a:pt x="48" y="71"/>
                    <a:pt x="49" y="71"/>
                  </a:cubicBezTo>
                  <a:cubicBezTo>
                    <a:pt x="49" y="71"/>
                    <a:pt x="49" y="71"/>
                    <a:pt x="49" y="71"/>
                  </a:cubicBezTo>
                  <a:cubicBezTo>
                    <a:pt x="51" y="71"/>
                    <a:pt x="51" y="71"/>
                    <a:pt x="51" y="71"/>
                  </a:cubicBezTo>
                  <a:cubicBezTo>
                    <a:pt x="57" y="78"/>
                    <a:pt x="57" y="78"/>
                    <a:pt x="57" y="78"/>
                  </a:cubicBezTo>
                  <a:cubicBezTo>
                    <a:pt x="58" y="78"/>
                    <a:pt x="60" y="77"/>
                    <a:pt x="61" y="76"/>
                  </a:cubicBezTo>
                  <a:cubicBezTo>
                    <a:pt x="61" y="76"/>
                    <a:pt x="61" y="76"/>
                    <a:pt x="61" y="76"/>
                  </a:cubicBezTo>
                  <a:cubicBezTo>
                    <a:pt x="59" y="67"/>
                    <a:pt x="59" y="67"/>
                    <a:pt x="59" y="67"/>
                  </a:cubicBezTo>
                  <a:cubicBezTo>
                    <a:pt x="60" y="66"/>
                    <a:pt x="60" y="66"/>
                    <a:pt x="60" y="66"/>
                  </a:cubicBezTo>
                  <a:cubicBezTo>
                    <a:pt x="61" y="65"/>
                    <a:pt x="62" y="65"/>
                    <a:pt x="63" y="64"/>
                  </a:cubicBezTo>
                  <a:cubicBezTo>
                    <a:pt x="63" y="64"/>
                    <a:pt x="63" y="64"/>
                    <a:pt x="63" y="64"/>
                  </a:cubicBezTo>
                  <a:cubicBezTo>
                    <a:pt x="64" y="63"/>
                    <a:pt x="64" y="63"/>
                    <a:pt x="64" y="63"/>
                  </a:cubicBezTo>
                  <a:cubicBezTo>
                    <a:pt x="73" y="67"/>
                    <a:pt x="73" y="67"/>
                    <a:pt x="73" y="67"/>
                  </a:cubicBezTo>
                  <a:cubicBezTo>
                    <a:pt x="73" y="66"/>
                    <a:pt x="74" y="65"/>
                    <a:pt x="74" y="65"/>
                  </a:cubicBezTo>
                  <a:cubicBezTo>
                    <a:pt x="74" y="65"/>
                    <a:pt x="74" y="65"/>
                    <a:pt x="74" y="65"/>
                  </a:cubicBezTo>
                  <a:cubicBezTo>
                    <a:pt x="75" y="64"/>
                    <a:pt x="75" y="63"/>
                    <a:pt x="76" y="63"/>
                  </a:cubicBezTo>
                  <a:cubicBezTo>
                    <a:pt x="76" y="63"/>
                    <a:pt x="76" y="63"/>
                    <a:pt x="76" y="63"/>
                  </a:cubicBezTo>
                  <a:cubicBezTo>
                    <a:pt x="69" y="56"/>
                    <a:pt x="69" y="56"/>
                    <a:pt x="69" y="56"/>
                  </a:cubicBezTo>
                  <a:cubicBezTo>
                    <a:pt x="70" y="54"/>
                    <a:pt x="70" y="54"/>
                    <a:pt x="70" y="54"/>
                  </a:cubicBezTo>
                  <a:cubicBezTo>
                    <a:pt x="70" y="53"/>
                    <a:pt x="70" y="52"/>
                    <a:pt x="71" y="51"/>
                  </a:cubicBezTo>
                  <a:cubicBezTo>
                    <a:pt x="71" y="51"/>
                    <a:pt x="71" y="51"/>
                    <a:pt x="71" y="51"/>
                  </a:cubicBezTo>
                  <a:cubicBezTo>
                    <a:pt x="71" y="50"/>
                    <a:pt x="71" y="50"/>
                    <a:pt x="71" y="50"/>
                  </a:cubicBezTo>
                  <a:cubicBezTo>
                    <a:pt x="81" y="49"/>
                    <a:pt x="81" y="49"/>
                    <a:pt x="81" y="49"/>
                  </a:cubicBezTo>
                  <a:cubicBezTo>
                    <a:pt x="81" y="47"/>
                    <a:pt x="81" y="45"/>
                    <a:pt x="81" y="44"/>
                  </a:cubicBezTo>
                  <a:cubicBezTo>
                    <a:pt x="81" y="44"/>
                    <a:pt x="81" y="44"/>
                    <a:pt x="81" y="44"/>
                  </a:cubicBezTo>
                  <a:cubicBezTo>
                    <a:pt x="72" y="41"/>
                    <a:pt x="72" y="41"/>
                    <a:pt x="72" y="41"/>
                  </a:cubicBezTo>
                  <a:cubicBezTo>
                    <a:pt x="72" y="40"/>
                    <a:pt x="72" y="40"/>
                    <a:pt x="72" y="40"/>
                  </a:cubicBezTo>
                  <a:cubicBezTo>
                    <a:pt x="72" y="38"/>
                    <a:pt x="72" y="37"/>
                    <a:pt x="71" y="36"/>
                  </a:cubicBezTo>
                  <a:cubicBezTo>
                    <a:pt x="71" y="36"/>
                    <a:pt x="71" y="36"/>
                    <a:pt x="71" y="36"/>
                  </a:cubicBezTo>
                  <a:cubicBezTo>
                    <a:pt x="71" y="35"/>
                    <a:pt x="71" y="35"/>
                    <a:pt x="71" y="35"/>
                  </a:cubicBezTo>
                  <a:cubicBezTo>
                    <a:pt x="79" y="29"/>
                    <a:pt x="79" y="29"/>
                    <a:pt x="79" y="29"/>
                  </a:cubicBezTo>
                  <a:cubicBezTo>
                    <a:pt x="78" y="27"/>
                    <a:pt x="78" y="26"/>
                    <a:pt x="77" y="24"/>
                  </a:cubicBezTo>
                  <a:cubicBezTo>
                    <a:pt x="77" y="24"/>
                    <a:pt x="77" y="24"/>
                    <a:pt x="77" y="24"/>
                  </a:cubicBezTo>
                  <a:cubicBezTo>
                    <a:pt x="67" y="27"/>
                    <a:pt x="67" y="27"/>
                    <a:pt x="67" y="27"/>
                  </a:cubicBezTo>
                  <a:cubicBezTo>
                    <a:pt x="67" y="25"/>
                    <a:pt x="67" y="25"/>
                    <a:pt x="67" y="25"/>
                  </a:cubicBezTo>
                  <a:cubicBezTo>
                    <a:pt x="66" y="25"/>
                    <a:pt x="65" y="24"/>
                    <a:pt x="64" y="23"/>
                  </a:cubicBezTo>
                  <a:cubicBezTo>
                    <a:pt x="64" y="23"/>
                    <a:pt x="64" y="23"/>
                    <a:pt x="64" y="23"/>
                  </a:cubicBezTo>
                  <a:cubicBezTo>
                    <a:pt x="63" y="22"/>
                    <a:pt x="63" y="22"/>
                    <a:pt x="63" y="22"/>
                  </a:cubicBezTo>
                  <a:cubicBezTo>
                    <a:pt x="67" y="13"/>
                    <a:pt x="67" y="13"/>
                    <a:pt x="67" y="13"/>
                  </a:cubicBezTo>
                  <a:cubicBezTo>
                    <a:pt x="67" y="12"/>
                    <a:pt x="66" y="12"/>
                    <a:pt x="65" y="11"/>
                  </a:cubicBezTo>
                  <a:cubicBezTo>
                    <a:pt x="65" y="11"/>
                    <a:pt x="65" y="11"/>
                    <a:pt x="65" y="11"/>
                  </a:cubicBezTo>
                  <a:cubicBezTo>
                    <a:pt x="64" y="11"/>
                    <a:pt x="64" y="10"/>
                    <a:pt x="63" y="10"/>
                  </a:cubicBezTo>
                  <a:cubicBezTo>
                    <a:pt x="63" y="10"/>
                    <a:pt x="63" y="10"/>
                    <a:pt x="63" y="10"/>
                  </a:cubicBezTo>
                  <a:cubicBezTo>
                    <a:pt x="56" y="17"/>
                    <a:pt x="56" y="17"/>
                    <a:pt x="56" y="17"/>
                  </a:cubicBezTo>
                  <a:cubicBezTo>
                    <a:pt x="55" y="16"/>
                    <a:pt x="55" y="16"/>
                    <a:pt x="55" y="16"/>
                  </a:cubicBezTo>
                  <a:cubicBezTo>
                    <a:pt x="54" y="16"/>
                    <a:pt x="53" y="15"/>
                    <a:pt x="52" y="15"/>
                  </a:cubicBezTo>
                  <a:cubicBezTo>
                    <a:pt x="52" y="15"/>
                    <a:pt x="52" y="15"/>
                    <a:pt x="52" y="15"/>
                  </a:cubicBezTo>
                  <a:cubicBezTo>
                    <a:pt x="50" y="14"/>
                    <a:pt x="50" y="14"/>
                    <a:pt x="50" y="14"/>
                  </a:cubicBezTo>
                  <a:cubicBezTo>
                    <a:pt x="49" y="5"/>
                    <a:pt x="49" y="5"/>
                    <a:pt x="49" y="5"/>
                  </a:cubicBezTo>
                  <a:cubicBezTo>
                    <a:pt x="47" y="4"/>
                    <a:pt x="46" y="4"/>
                    <a:pt x="44" y="4"/>
                  </a:cubicBezTo>
                  <a:cubicBezTo>
                    <a:pt x="44" y="4"/>
                    <a:pt x="44" y="4"/>
                    <a:pt x="44" y="4"/>
                  </a:cubicBezTo>
                  <a:cubicBezTo>
                    <a:pt x="41" y="13"/>
                    <a:pt x="41" y="13"/>
                    <a:pt x="41" y="13"/>
                  </a:cubicBezTo>
                  <a:cubicBezTo>
                    <a:pt x="40" y="14"/>
                    <a:pt x="40" y="14"/>
                    <a:pt x="40" y="14"/>
                  </a:cubicBezTo>
                  <a:cubicBezTo>
                    <a:pt x="39" y="14"/>
                    <a:pt x="38" y="14"/>
                    <a:pt x="37" y="14"/>
                  </a:cubicBezTo>
                  <a:cubicBezTo>
                    <a:pt x="37" y="14"/>
                    <a:pt x="37" y="14"/>
                    <a:pt x="37" y="14"/>
                  </a:cubicBezTo>
                  <a:cubicBezTo>
                    <a:pt x="35" y="15"/>
                    <a:pt x="35" y="15"/>
                    <a:pt x="35" y="15"/>
                  </a:cubicBezTo>
                  <a:cubicBezTo>
                    <a:pt x="29" y="7"/>
                    <a:pt x="29" y="7"/>
                    <a:pt x="29" y="7"/>
                  </a:cubicBezTo>
                  <a:cubicBezTo>
                    <a:pt x="28" y="7"/>
                    <a:pt x="26" y="8"/>
                    <a:pt x="25" y="9"/>
                  </a:cubicBezTo>
                  <a:cubicBezTo>
                    <a:pt x="25" y="9"/>
                    <a:pt x="25" y="9"/>
                    <a:pt x="25" y="9"/>
                  </a:cubicBezTo>
                  <a:cubicBezTo>
                    <a:pt x="27" y="18"/>
                    <a:pt x="27" y="18"/>
                    <a:pt x="27" y="18"/>
                  </a:cubicBezTo>
                  <a:cubicBezTo>
                    <a:pt x="26" y="19"/>
                    <a:pt x="26" y="19"/>
                    <a:pt x="26" y="19"/>
                  </a:cubicBezTo>
                  <a:cubicBezTo>
                    <a:pt x="25" y="20"/>
                    <a:pt x="24" y="20"/>
                    <a:pt x="23" y="21"/>
                  </a:cubicBezTo>
                  <a:cubicBezTo>
                    <a:pt x="23" y="21"/>
                    <a:pt x="23" y="21"/>
                    <a:pt x="23" y="21"/>
                  </a:cubicBezTo>
                  <a:cubicBezTo>
                    <a:pt x="22" y="22"/>
                    <a:pt x="22" y="22"/>
                    <a:pt x="22" y="22"/>
                  </a:cubicBezTo>
                  <a:cubicBezTo>
                    <a:pt x="13" y="18"/>
                    <a:pt x="13" y="18"/>
                    <a:pt x="13" y="18"/>
                  </a:cubicBezTo>
                  <a:cubicBezTo>
                    <a:pt x="13" y="19"/>
                    <a:pt x="12" y="20"/>
                    <a:pt x="12" y="20"/>
                  </a:cubicBezTo>
                  <a:cubicBezTo>
                    <a:pt x="12" y="20"/>
                    <a:pt x="12" y="20"/>
                    <a:pt x="12" y="20"/>
                  </a:cubicBezTo>
                  <a:cubicBezTo>
                    <a:pt x="11" y="21"/>
                    <a:pt x="11" y="22"/>
                    <a:pt x="10" y="22"/>
                  </a:cubicBezTo>
                  <a:cubicBezTo>
                    <a:pt x="10" y="22"/>
                    <a:pt x="10" y="22"/>
                    <a:pt x="10" y="22"/>
                  </a:cubicBezTo>
                  <a:cubicBezTo>
                    <a:pt x="17" y="29"/>
                    <a:pt x="17" y="29"/>
                    <a:pt x="17" y="29"/>
                  </a:cubicBezTo>
                  <a:cubicBezTo>
                    <a:pt x="16" y="31"/>
                    <a:pt x="16" y="31"/>
                    <a:pt x="16" y="31"/>
                  </a:cubicBezTo>
                  <a:cubicBezTo>
                    <a:pt x="16" y="32"/>
                    <a:pt x="16" y="33"/>
                    <a:pt x="15" y="34"/>
                  </a:cubicBezTo>
                  <a:cubicBezTo>
                    <a:pt x="15" y="34"/>
                    <a:pt x="15" y="34"/>
                    <a:pt x="15" y="34"/>
                  </a:cubicBezTo>
                  <a:cubicBezTo>
                    <a:pt x="15" y="35"/>
                    <a:pt x="15" y="35"/>
                    <a:pt x="15" y="35"/>
                  </a:cubicBezTo>
                  <a:cubicBezTo>
                    <a:pt x="5" y="36"/>
                    <a:pt x="5" y="36"/>
                    <a:pt x="5" y="36"/>
                  </a:cubicBezTo>
                  <a:cubicBezTo>
                    <a:pt x="5" y="38"/>
                    <a:pt x="5" y="40"/>
                    <a:pt x="5" y="41"/>
                  </a:cubicBezTo>
                  <a:cubicBezTo>
                    <a:pt x="5" y="41"/>
                    <a:pt x="5" y="41"/>
                    <a:pt x="5" y="41"/>
                  </a:cubicBezTo>
                  <a:cubicBezTo>
                    <a:pt x="14" y="44"/>
                    <a:pt x="14" y="44"/>
                    <a:pt x="14" y="44"/>
                  </a:cubicBezTo>
                  <a:cubicBezTo>
                    <a:pt x="14" y="46"/>
                    <a:pt x="14" y="46"/>
                    <a:pt x="14" y="46"/>
                  </a:cubicBezTo>
                  <a:cubicBezTo>
                    <a:pt x="14" y="47"/>
                    <a:pt x="14" y="48"/>
                    <a:pt x="15" y="49"/>
                  </a:cubicBezTo>
                  <a:cubicBezTo>
                    <a:pt x="15" y="49"/>
                    <a:pt x="15" y="49"/>
                    <a:pt x="15" y="49"/>
                  </a:cubicBezTo>
                  <a:cubicBezTo>
                    <a:pt x="15" y="50"/>
                    <a:pt x="15" y="50"/>
                    <a:pt x="15" y="50"/>
                  </a:cubicBezTo>
                  <a:cubicBezTo>
                    <a:pt x="7" y="56"/>
                    <a:pt x="7" y="56"/>
                    <a:pt x="7" y="56"/>
                  </a:cubicBezTo>
                  <a:cubicBezTo>
                    <a:pt x="8" y="58"/>
                    <a:pt x="8" y="59"/>
                    <a:pt x="9" y="61"/>
                  </a:cubicBezTo>
                  <a:cubicBezTo>
                    <a:pt x="9" y="61"/>
                    <a:pt x="9" y="61"/>
                    <a:pt x="9" y="61"/>
                  </a:cubicBezTo>
                  <a:cubicBezTo>
                    <a:pt x="19" y="58"/>
                    <a:pt x="19" y="58"/>
                    <a:pt x="19" y="58"/>
                  </a:cubicBezTo>
                  <a:cubicBezTo>
                    <a:pt x="19" y="60"/>
                    <a:pt x="19" y="60"/>
                    <a:pt x="19" y="60"/>
                  </a:cubicBezTo>
                  <a:cubicBezTo>
                    <a:pt x="20" y="61"/>
                    <a:pt x="21" y="61"/>
                    <a:pt x="22" y="62"/>
                  </a:cubicBezTo>
                  <a:cubicBezTo>
                    <a:pt x="22" y="62"/>
                    <a:pt x="22" y="62"/>
                    <a:pt x="22" y="62"/>
                  </a:cubicBezTo>
                  <a:cubicBezTo>
                    <a:pt x="23" y="63"/>
                    <a:pt x="23" y="63"/>
                    <a:pt x="23" y="63"/>
                  </a:cubicBezTo>
                  <a:cubicBezTo>
                    <a:pt x="19" y="72"/>
                    <a:pt x="19" y="72"/>
                    <a:pt x="19" y="72"/>
                  </a:cubicBezTo>
                  <a:cubicBezTo>
                    <a:pt x="19" y="73"/>
                    <a:pt x="20" y="73"/>
                    <a:pt x="21" y="74"/>
                  </a:cubicBezTo>
                  <a:cubicBezTo>
                    <a:pt x="21" y="74"/>
                    <a:pt x="21" y="74"/>
                    <a:pt x="21" y="74"/>
                  </a:cubicBezTo>
                  <a:cubicBezTo>
                    <a:pt x="21" y="74"/>
                    <a:pt x="22" y="75"/>
                    <a:pt x="23" y="75"/>
                  </a:cubicBezTo>
                  <a:cubicBezTo>
                    <a:pt x="23" y="75"/>
                    <a:pt x="23" y="75"/>
                    <a:pt x="23" y="75"/>
                  </a:cubicBezTo>
                  <a:cubicBezTo>
                    <a:pt x="30" y="68"/>
                    <a:pt x="30" y="68"/>
                    <a:pt x="30" y="68"/>
                  </a:cubicBezTo>
                  <a:cubicBezTo>
                    <a:pt x="31" y="69"/>
                    <a:pt x="31" y="69"/>
                    <a:pt x="31" y="69"/>
                  </a:cubicBezTo>
                  <a:cubicBezTo>
                    <a:pt x="32" y="70"/>
                    <a:pt x="33" y="70"/>
                    <a:pt x="34" y="70"/>
                  </a:cubicBezTo>
                  <a:cubicBezTo>
                    <a:pt x="34" y="70"/>
                    <a:pt x="34" y="70"/>
                    <a:pt x="34" y="70"/>
                  </a:cubicBezTo>
                  <a:cubicBezTo>
                    <a:pt x="36" y="71"/>
                    <a:pt x="36" y="71"/>
                    <a:pt x="36" y="71"/>
                  </a:cubicBezTo>
                  <a:cubicBezTo>
                    <a:pt x="37" y="80"/>
                    <a:pt x="37" y="80"/>
                    <a:pt x="37" y="80"/>
                  </a:cubicBezTo>
                  <a:cubicBezTo>
                    <a:pt x="39" y="81"/>
                    <a:pt x="40" y="81"/>
                    <a:pt x="42" y="81"/>
                  </a:cubicBezTo>
                  <a:close/>
                  <a:moveTo>
                    <a:pt x="73" y="70"/>
                  </a:moveTo>
                  <a:cubicBezTo>
                    <a:pt x="74" y="67"/>
                    <a:pt x="74" y="67"/>
                    <a:pt x="74" y="67"/>
                  </a:cubicBezTo>
                  <a:cubicBezTo>
                    <a:pt x="73" y="70"/>
                    <a:pt x="73" y="70"/>
                    <a:pt x="7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138"/>
            <p:cNvSpPr>
              <a:spLocks noEditPoints="1"/>
            </p:cNvSpPr>
            <p:nvPr/>
          </p:nvSpPr>
          <p:spPr bwMode="auto">
            <a:xfrm>
              <a:off x="1314450" y="4678363"/>
              <a:ext cx="112712" cy="111125"/>
            </a:xfrm>
            <a:custGeom>
              <a:avLst/>
              <a:gdLst>
                <a:gd name="T0" fmla="*/ 0 w 30"/>
                <a:gd name="T1" fmla="*/ 2147483647 h 29"/>
                <a:gd name="T2" fmla="*/ 2147483647 w 30"/>
                <a:gd name="T3" fmla="*/ 0 h 29"/>
                <a:gd name="T4" fmla="*/ 2147483647 w 30"/>
                <a:gd name="T5" fmla="*/ 0 h 29"/>
                <a:gd name="T6" fmla="*/ 2147483647 w 30"/>
                <a:gd name="T7" fmla="*/ 2147483647 h 29"/>
                <a:gd name="T8" fmla="*/ 2147483647 w 30"/>
                <a:gd name="T9" fmla="*/ 2147483647 h 29"/>
                <a:gd name="T10" fmla="*/ 2147483647 w 30"/>
                <a:gd name="T11" fmla="*/ 2147483647 h 29"/>
                <a:gd name="T12" fmla="*/ 2147483647 w 30"/>
                <a:gd name="T13" fmla="*/ 2147483647 h 29"/>
                <a:gd name="T14" fmla="*/ 0 w 30"/>
                <a:gd name="T15" fmla="*/ 2147483647 h 29"/>
                <a:gd name="T16" fmla="*/ 2147483647 w 30"/>
                <a:gd name="T17" fmla="*/ 2147483647 h 29"/>
                <a:gd name="T18" fmla="*/ 2147483647 w 30"/>
                <a:gd name="T19" fmla="*/ 2147483647 h 29"/>
                <a:gd name="T20" fmla="*/ 2147483647 w 30"/>
                <a:gd name="T21" fmla="*/ 2147483647 h 29"/>
                <a:gd name="T22" fmla="*/ 2147483647 w 30"/>
                <a:gd name="T23" fmla="*/ 2147483647 h 29"/>
                <a:gd name="T24" fmla="*/ 2147483647 w 30"/>
                <a:gd name="T25" fmla="*/ 2147483647 h 29"/>
                <a:gd name="T26" fmla="*/ 2147483647 w 30"/>
                <a:gd name="T27" fmla="*/ 2147483647 h 29"/>
                <a:gd name="T28" fmla="*/ 2147483647 w 30"/>
                <a:gd name="T29" fmla="*/ 2147483647 h 29"/>
                <a:gd name="T30" fmla="*/ 2147483647 w 30"/>
                <a:gd name="T31" fmla="*/ 2147483647 h 29"/>
                <a:gd name="T32" fmla="*/ 2147483647 w 30"/>
                <a:gd name="T33" fmla="*/ 2147483647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0" h="29">
                  <a:moveTo>
                    <a:pt x="0" y="15"/>
                  </a:moveTo>
                  <a:cubicBezTo>
                    <a:pt x="0" y="6"/>
                    <a:pt x="7" y="0"/>
                    <a:pt x="15" y="0"/>
                  </a:cubicBezTo>
                  <a:cubicBezTo>
                    <a:pt x="15" y="0"/>
                    <a:pt x="15" y="0"/>
                    <a:pt x="15" y="0"/>
                  </a:cubicBezTo>
                  <a:cubicBezTo>
                    <a:pt x="23" y="0"/>
                    <a:pt x="30" y="6"/>
                    <a:pt x="30" y="15"/>
                  </a:cubicBezTo>
                  <a:cubicBezTo>
                    <a:pt x="30" y="15"/>
                    <a:pt x="30" y="15"/>
                    <a:pt x="30" y="15"/>
                  </a:cubicBezTo>
                  <a:cubicBezTo>
                    <a:pt x="30" y="23"/>
                    <a:pt x="23" y="29"/>
                    <a:pt x="15" y="29"/>
                  </a:cubicBezTo>
                  <a:cubicBezTo>
                    <a:pt x="15" y="29"/>
                    <a:pt x="15" y="29"/>
                    <a:pt x="15" y="29"/>
                  </a:cubicBezTo>
                  <a:cubicBezTo>
                    <a:pt x="7" y="29"/>
                    <a:pt x="0" y="23"/>
                    <a:pt x="0" y="15"/>
                  </a:cubicBezTo>
                  <a:close/>
                  <a:moveTo>
                    <a:pt x="15" y="25"/>
                  </a:moveTo>
                  <a:cubicBezTo>
                    <a:pt x="21" y="25"/>
                    <a:pt x="25" y="20"/>
                    <a:pt x="25" y="15"/>
                  </a:cubicBezTo>
                  <a:cubicBezTo>
                    <a:pt x="25" y="15"/>
                    <a:pt x="25" y="15"/>
                    <a:pt x="25" y="15"/>
                  </a:cubicBezTo>
                  <a:cubicBezTo>
                    <a:pt x="25" y="9"/>
                    <a:pt x="21" y="5"/>
                    <a:pt x="15" y="5"/>
                  </a:cubicBezTo>
                  <a:cubicBezTo>
                    <a:pt x="15" y="5"/>
                    <a:pt x="15" y="5"/>
                    <a:pt x="15" y="5"/>
                  </a:cubicBezTo>
                  <a:cubicBezTo>
                    <a:pt x="9" y="5"/>
                    <a:pt x="5" y="9"/>
                    <a:pt x="5" y="15"/>
                  </a:cubicBezTo>
                  <a:cubicBezTo>
                    <a:pt x="5" y="15"/>
                    <a:pt x="5" y="15"/>
                    <a:pt x="5" y="15"/>
                  </a:cubicBezTo>
                  <a:cubicBezTo>
                    <a:pt x="5" y="15"/>
                    <a:pt x="5" y="15"/>
                    <a:pt x="5" y="15"/>
                  </a:cubicBezTo>
                  <a:cubicBezTo>
                    <a:pt x="5" y="20"/>
                    <a:pt x="9" y="25"/>
                    <a:pt x="1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 name="组合 172"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p:cNvGrpSpPr>
            <a:grpSpLocks/>
          </p:cNvGrpSpPr>
          <p:nvPr/>
        </p:nvGrpSpPr>
        <p:grpSpPr bwMode="auto">
          <a:xfrm>
            <a:off x="7192058" y="3095123"/>
            <a:ext cx="683522" cy="943450"/>
            <a:chOff x="3395663" y="5327644"/>
            <a:chExt cx="338138" cy="466725"/>
          </a:xfrm>
          <a:solidFill>
            <a:schemeClr val="tx1">
              <a:lumMod val="85000"/>
              <a:lumOff val="15000"/>
            </a:schemeClr>
          </a:solidFill>
        </p:grpSpPr>
        <p:sp>
          <p:nvSpPr>
            <p:cNvPr id="36" name="Freeform 149"/>
            <p:cNvSpPr>
              <a:spLocks noEditPoints="1"/>
            </p:cNvSpPr>
            <p:nvPr/>
          </p:nvSpPr>
          <p:spPr bwMode="auto">
            <a:xfrm>
              <a:off x="3395663" y="5527669"/>
              <a:ext cx="338138" cy="266700"/>
            </a:xfrm>
            <a:custGeom>
              <a:avLst/>
              <a:gdLst>
                <a:gd name="T0" fmla="*/ 2147483647 w 90"/>
                <a:gd name="T1" fmla="*/ 2147483647 h 70"/>
                <a:gd name="T2" fmla="*/ 2147483647 w 90"/>
                <a:gd name="T3" fmla="*/ 2147483647 h 70"/>
                <a:gd name="T4" fmla="*/ 2147483647 w 90"/>
                <a:gd name="T5" fmla="*/ 2147483647 h 70"/>
                <a:gd name="T6" fmla="*/ 0 w 90"/>
                <a:gd name="T7" fmla="*/ 2147483647 h 70"/>
                <a:gd name="T8" fmla="*/ 0 w 90"/>
                <a:gd name="T9" fmla="*/ 2147483647 h 70"/>
                <a:gd name="T10" fmla="*/ 0 w 90"/>
                <a:gd name="T11" fmla="*/ 2147483647 h 70"/>
                <a:gd name="T12" fmla="*/ 2147483647 w 90"/>
                <a:gd name="T13" fmla="*/ 0 h 70"/>
                <a:gd name="T14" fmla="*/ 2147483647 w 90"/>
                <a:gd name="T15" fmla="*/ 0 h 70"/>
                <a:gd name="T16" fmla="*/ 2147483647 w 90"/>
                <a:gd name="T17" fmla="*/ 0 h 70"/>
                <a:gd name="T18" fmla="*/ 2147483647 w 90"/>
                <a:gd name="T19" fmla="*/ 2147483647 h 70"/>
                <a:gd name="T20" fmla="*/ 2147483647 w 90"/>
                <a:gd name="T21" fmla="*/ 2147483647 h 70"/>
                <a:gd name="T22" fmla="*/ 2147483647 w 90"/>
                <a:gd name="T23" fmla="*/ 2147483647 h 70"/>
                <a:gd name="T24" fmla="*/ 2147483647 w 90"/>
                <a:gd name="T25" fmla="*/ 2147483647 h 70"/>
                <a:gd name="T26" fmla="*/ 2147483647 w 90"/>
                <a:gd name="T27" fmla="*/ 2147483647 h 70"/>
                <a:gd name="T28" fmla="*/ 2147483647 w 90"/>
                <a:gd name="T29" fmla="*/ 2147483647 h 70"/>
                <a:gd name="T30" fmla="*/ 2147483647 w 90"/>
                <a:gd name="T31" fmla="*/ 2147483647 h 70"/>
                <a:gd name="T32" fmla="*/ 2147483647 w 90"/>
                <a:gd name="T33" fmla="*/ 2147483647 h 70"/>
                <a:gd name="T34" fmla="*/ 2147483647 w 90"/>
                <a:gd name="T35" fmla="*/ 2147483647 h 70"/>
                <a:gd name="T36" fmla="*/ 2147483647 w 90"/>
                <a:gd name="T37" fmla="*/ 2147483647 h 70"/>
                <a:gd name="T38" fmla="*/ 2147483647 w 90"/>
                <a:gd name="T39" fmla="*/ 2147483647 h 70"/>
                <a:gd name="T40" fmla="*/ 2147483647 w 90"/>
                <a:gd name="T41" fmla="*/ 2147483647 h 70"/>
                <a:gd name="T42" fmla="*/ 2147483647 w 90"/>
                <a:gd name="T43" fmla="*/ 2147483647 h 70"/>
                <a:gd name="T44" fmla="*/ 2147483647 w 90"/>
                <a:gd name="T45" fmla="*/ 2147483647 h 70"/>
                <a:gd name="T46" fmla="*/ 2147483647 w 90"/>
                <a:gd name="T47" fmla="*/ 2147483647 h 70"/>
                <a:gd name="T48" fmla="*/ 2147483647 w 90"/>
                <a:gd name="T49" fmla="*/ 2147483647 h 70"/>
                <a:gd name="T50" fmla="*/ 2147483647 w 90"/>
                <a:gd name="T51" fmla="*/ 2147483647 h 70"/>
                <a:gd name="T52" fmla="*/ 2147483647 w 90"/>
                <a:gd name="T53" fmla="*/ 2147483647 h 70"/>
                <a:gd name="T54" fmla="*/ 2147483647 w 90"/>
                <a:gd name="T55" fmla="*/ 2147483647 h 70"/>
                <a:gd name="T56" fmla="*/ 2147483647 w 90"/>
                <a:gd name="T57" fmla="*/ 2147483647 h 70"/>
                <a:gd name="T58" fmla="*/ 2147483647 w 90"/>
                <a:gd name="T59" fmla="*/ 2147483647 h 70"/>
                <a:gd name="T60" fmla="*/ 2147483647 w 90"/>
                <a:gd name="T61" fmla="*/ 2147483647 h 70"/>
                <a:gd name="T62" fmla="*/ 2147483647 w 90"/>
                <a:gd name="T63" fmla="*/ 2147483647 h 70"/>
                <a:gd name="T64" fmla="*/ 2147483647 w 90"/>
                <a:gd name="T65" fmla="*/ 2147483647 h 70"/>
                <a:gd name="T66" fmla="*/ 2147483647 w 90"/>
                <a:gd name="T67" fmla="*/ 2147483647 h 70"/>
                <a:gd name="T68" fmla="*/ 2147483647 w 90"/>
                <a:gd name="T69" fmla="*/ 2147483647 h 70"/>
                <a:gd name="T70" fmla="*/ 2147483647 w 90"/>
                <a:gd name="T71" fmla="*/ 2147483647 h 70"/>
                <a:gd name="T72" fmla="*/ 2147483647 w 90"/>
                <a:gd name="T73" fmla="*/ 2147483647 h 70"/>
                <a:gd name="T74" fmla="*/ 2147483647 w 90"/>
                <a:gd name="T75" fmla="*/ 2147483647 h 70"/>
                <a:gd name="T76" fmla="*/ 2147483647 w 90"/>
                <a:gd name="T77" fmla="*/ 2147483647 h 70"/>
                <a:gd name="T78" fmla="*/ 2147483647 w 90"/>
                <a:gd name="T79" fmla="*/ 2147483647 h 70"/>
                <a:gd name="T80" fmla="*/ 2147483647 w 90"/>
                <a:gd name="T81" fmla="*/ 2147483647 h 70"/>
                <a:gd name="T82" fmla="*/ 2147483647 w 90"/>
                <a:gd name="T83" fmla="*/ 2147483647 h 70"/>
                <a:gd name="T84" fmla="*/ 2147483647 w 90"/>
                <a:gd name="T85" fmla="*/ 2147483647 h 70"/>
                <a:gd name="T86" fmla="*/ 2147483647 w 90"/>
                <a:gd name="T87" fmla="*/ 2147483647 h 70"/>
                <a:gd name="T88" fmla="*/ 2147483647 w 90"/>
                <a:gd name="T89" fmla="*/ 2147483647 h 70"/>
                <a:gd name="T90" fmla="*/ 2147483647 w 90"/>
                <a:gd name="T91" fmla="*/ 2147483647 h 70"/>
                <a:gd name="T92" fmla="*/ 2147483647 w 90"/>
                <a:gd name="T93" fmla="*/ 2147483647 h 70"/>
                <a:gd name="T94" fmla="*/ 2147483647 w 90"/>
                <a:gd name="T95" fmla="*/ 2147483647 h 70"/>
                <a:gd name="T96" fmla="*/ 2147483647 w 90"/>
                <a:gd name="T97" fmla="*/ 2147483647 h 7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0" h="70">
                  <a:moveTo>
                    <a:pt x="18" y="70"/>
                  </a:moveTo>
                  <a:cubicBezTo>
                    <a:pt x="11" y="70"/>
                    <a:pt x="5" y="65"/>
                    <a:pt x="5" y="58"/>
                  </a:cubicBezTo>
                  <a:cubicBezTo>
                    <a:pt x="5" y="58"/>
                    <a:pt x="5" y="58"/>
                    <a:pt x="5" y="58"/>
                  </a:cubicBezTo>
                  <a:cubicBezTo>
                    <a:pt x="0" y="13"/>
                    <a:pt x="0" y="13"/>
                    <a:pt x="0" y="13"/>
                  </a:cubicBezTo>
                  <a:cubicBezTo>
                    <a:pt x="0" y="13"/>
                    <a:pt x="0" y="12"/>
                    <a:pt x="0" y="12"/>
                  </a:cubicBezTo>
                  <a:cubicBezTo>
                    <a:pt x="0" y="12"/>
                    <a:pt x="0" y="12"/>
                    <a:pt x="0" y="12"/>
                  </a:cubicBezTo>
                  <a:cubicBezTo>
                    <a:pt x="0" y="6"/>
                    <a:pt x="6" y="0"/>
                    <a:pt x="12" y="0"/>
                  </a:cubicBezTo>
                  <a:cubicBezTo>
                    <a:pt x="12" y="0"/>
                    <a:pt x="12" y="0"/>
                    <a:pt x="12" y="0"/>
                  </a:cubicBezTo>
                  <a:cubicBezTo>
                    <a:pt x="66" y="0"/>
                    <a:pt x="66" y="0"/>
                    <a:pt x="66" y="0"/>
                  </a:cubicBezTo>
                  <a:cubicBezTo>
                    <a:pt x="72" y="0"/>
                    <a:pt x="77" y="5"/>
                    <a:pt x="78" y="10"/>
                  </a:cubicBezTo>
                  <a:cubicBezTo>
                    <a:pt x="78" y="10"/>
                    <a:pt x="78" y="10"/>
                    <a:pt x="78" y="10"/>
                  </a:cubicBezTo>
                  <a:cubicBezTo>
                    <a:pt x="85" y="12"/>
                    <a:pt x="90" y="19"/>
                    <a:pt x="90" y="27"/>
                  </a:cubicBezTo>
                  <a:cubicBezTo>
                    <a:pt x="90" y="27"/>
                    <a:pt x="90" y="27"/>
                    <a:pt x="90" y="27"/>
                  </a:cubicBezTo>
                  <a:cubicBezTo>
                    <a:pt x="90" y="35"/>
                    <a:pt x="84" y="43"/>
                    <a:pt x="75" y="43"/>
                  </a:cubicBezTo>
                  <a:cubicBezTo>
                    <a:pt x="75" y="43"/>
                    <a:pt x="75" y="43"/>
                    <a:pt x="75" y="43"/>
                  </a:cubicBezTo>
                  <a:cubicBezTo>
                    <a:pt x="74" y="58"/>
                    <a:pt x="74" y="58"/>
                    <a:pt x="74" y="58"/>
                  </a:cubicBezTo>
                  <a:cubicBezTo>
                    <a:pt x="73" y="65"/>
                    <a:pt x="67" y="70"/>
                    <a:pt x="60" y="70"/>
                  </a:cubicBezTo>
                  <a:cubicBezTo>
                    <a:pt x="60" y="70"/>
                    <a:pt x="60" y="70"/>
                    <a:pt x="60" y="70"/>
                  </a:cubicBezTo>
                  <a:cubicBezTo>
                    <a:pt x="18" y="70"/>
                    <a:pt x="18" y="70"/>
                    <a:pt x="18" y="70"/>
                  </a:cubicBezTo>
                  <a:close/>
                  <a:moveTo>
                    <a:pt x="60" y="66"/>
                  </a:moveTo>
                  <a:cubicBezTo>
                    <a:pt x="64" y="66"/>
                    <a:pt x="69" y="62"/>
                    <a:pt x="69" y="58"/>
                  </a:cubicBezTo>
                  <a:cubicBezTo>
                    <a:pt x="69" y="58"/>
                    <a:pt x="69" y="58"/>
                    <a:pt x="69" y="58"/>
                  </a:cubicBezTo>
                  <a:cubicBezTo>
                    <a:pt x="71" y="39"/>
                    <a:pt x="71" y="39"/>
                    <a:pt x="71" y="39"/>
                  </a:cubicBezTo>
                  <a:cubicBezTo>
                    <a:pt x="73" y="39"/>
                    <a:pt x="73" y="39"/>
                    <a:pt x="73" y="39"/>
                  </a:cubicBezTo>
                  <a:cubicBezTo>
                    <a:pt x="73" y="39"/>
                    <a:pt x="73" y="39"/>
                    <a:pt x="73" y="39"/>
                  </a:cubicBezTo>
                  <a:cubicBezTo>
                    <a:pt x="73" y="39"/>
                    <a:pt x="73" y="39"/>
                    <a:pt x="73" y="39"/>
                  </a:cubicBezTo>
                  <a:cubicBezTo>
                    <a:pt x="80" y="39"/>
                    <a:pt x="86" y="33"/>
                    <a:pt x="86" y="27"/>
                  </a:cubicBezTo>
                  <a:cubicBezTo>
                    <a:pt x="86" y="27"/>
                    <a:pt x="86" y="27"/>
                    <a:pt x="86" y="27"/>
                  </a:cubicBezTo>
                  <a:cubicBezTo>
                    <a:pt x="86" y="20"/>
                    <a:pt x="81" y="15"/>
                    <a:pt x="75" y="14"/>
                  </a:cubicBezTo>
                  <a:cubicBezTo>
                    <a:pt x="75" y="14"/>
                    <a:pt x="75" y="14"/>
                    <a:pt x="75" y="14"/>
                  </a:cubicBezTo>
                  <a:cubicBezTo>
                    <a:pt x="76" y="12"/>
                    <a:pt x="76" y="12"/>
                    <a:pt x="76" y="12"/>
                  </a:cubicBezTo>
                  <a:cubicBezTo>
                    <a:pt x="78" y="12"/>
                    <a:pt x="78" y="12"/>
                    <a:pt x="78" y="12"/>
                  </a:cubicBezTo>
                  <a:cubicBezTo>
                    <a:pt x="76" y="12"/>
                    <a:pt x="76" y="12"/>
                    <a:pt x="76" y="12"/>
                  </a:cubicBezTo>
                  <a:cubicBezTo>
                    <a:pt x="75" y="14"/>
                    <a:pt x="75" y="14"/>
                    <a:pt x="75" y="14"/>
                  </a:cubicBezTo>
                  <a:cubicBezTo>
                    <a:pt x="73" y="14"/>
                    <a:pt x="73" y="14"/>
                    <a:pt x="73" y="14"/>
                  </a:cubicBezTo>
                  <a:cubicBezTo>
                    <a:pt x="73" y="12"/>
                    <a:pt x="73" y="12"/>
                    <a:pt x="73" y="12"/>
                  </a:cubicBezTo>
                  <a:cubicBezTo>
                    <a:pt x="73" y="12"/>
                    <a:pt x="73" y="12"/>
                    <a:pt x="73" y="12"/>
                  </a:cubicBezTo>
                  <a:cubicBezTo>
                    <a:pt x="73" y="12"/>
                    <a:pt x="73" y="12"/>
                    <a:pt x="73" y="12"/>
                  </a:cubicBezTo>
                  <a:cubicBezTo>
                    <a:pt x="73" y="8"/>
                    <a:pt x="70" y="5"/>
                    <a:pt x="66" y="5"/>
                  </a:cubicBezTo>
                  <a:cubicBezTo>
                    <a:pt x="66" y="5"/>
                    <a:pt x="66" y="5"/>
                    <a:pt x="66" y="5"/>
                  </a:cubicBezTo>
                  <a:cubicBezTo>
                    <a:pt x="12" y="5"/>
                    <a:pt x="12" y="5"/>
                    <a:pt x="12" y="5"/>
                  </a:cubicBezTo>
                  <a:cubicBezTo>
                    <a:pt x="8" y="5"/>
                    <a:pt x="5" y="8"/>
                    <a:pt x="5" y="12"/>
                  </a:cubicBezTo>
                  <a:cubicBezTo>
                    <a:pt x="5" y="12"/>
                    <a:pt x="5" y="12"/>
                    <a:pt x="5" y="12"/>
                  </a:cubicBezTo>
                  <a:cubicBezTo>
                    <a:pt x="5" y="12"/>
                    <a:pt x="5" y="13"/>
                    <a:pt x="5" y="13"/>
                  </a:cubicBezTo>
                  <a:cubicBezTo>
                    <a:pt x="5" y="13"/>
                    <a:pt x="5" y="13"/>
                    <a:pt x="5" y="13"/>
                  </a:cubicBezTo>
                  <a:cubicBezTo>
                    <a:pt x="9" y="58"/>
                    <a:pt x="9" y="58"/>
                    <a:pt x="9" y="58"/>
                  </a:cubicBezTo>
                  <a:cubicBezTo>
                    <a:pt x="10" y="62"/>
                    <a:pt x="14" y="66"/>
                    <a:pt x="18" y="66"/>
                  </a:cubicBezTo>
                  <a:cubicBezTo>
                    <a:pt x="18" y="66"/>
                    <a:pt x="18" y="66"/>
                    <a:pt x="18" y="66"/>
                  </a:cubicBezTo>
                  <a:cubicBezTo>
                    <a:pt x="60" y="66"/>
                    <a:pt x="60" y="66"/>
                    <a:pt x="6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50"/>
            <p:cNvSpPr>
              <a:spLocks/>
            </p:cNvSpPr>
            <p:nvPr/>
          </p:nvSpPr>
          <p:spPr bwMode="auto">
            <a:xfrm>
              <a:off x="3444875" y="5346694"/>
              <a:ext cx="47625" cy="141288"/>
            </a:xfrm>
            <a:custGeom>
              <a:avLst/>
              <a:gdLst>
                <a:gd name="T0" fmla="*/ 2147483647 w 13"/>
                <a:gd name="T1" fmla="*/ 2147483647 h 37"/>
                <a:gd name="T2" fmla="*/ 0 w 13"/>
                <a:gd name="T3" fmla="*/ 2147483647 h 37"/>
                <a:gd name="T4" fmla="*/ 0 w 13"/>
                <a:gd name="T5" fmla="*/ 2147483647 h 37"/>
                <a:gd name="T6" fmla="*/ 2147483647 w 13"/>
                <a:gd name="T7" fmla="*/ 2147483647 h 37"/>
                <a:gd name="T8" fmla="*/ 2147483647 w 13"/>
                <a:gd name="T9" fmla="*/ 2147483647 h 37"/>
                <a:gd name="T10" fmla="*/ 2147483647 w 13"/>
                <a:gd name="T11" fmla="*/ 2147483647 h 37"/>
                <a:gd name="T12" fmla="*/ 2147483647 w 13"/>
                <a:gd name="T13" fmla="*/ 2147483647 h 37"/>
                <a:gd name="T14" fmla="*/ 2147483647 w 13"/>
                <a:gd name="T15" fmla="*/ 2147483647 h 37"/>
                <a:gd name="T16" fmla="*/ 2147483647 w 13"/>
                <a:gd name="T17" fmla="*/ 2147483647 h 37"/>
                <a:gd name="T18" fmla="*/ 2147483647 w 13"/>
                <a:gd name="T19" fmla="*/ 2147483647 h 37"/>
                <a:gd name="T20" fmla="*/ 2147483647 w 13"/>
                <a:gd name="T21" fmla="*/ 2147483647 h 37"/>
                <a:gd name="T22" fmla="*/ 2147483647 w 13"/>
                <a:gd name="T23" fmla="*/ 2147483647 h 37"/>
                <a:gd name="T24" fmla="*/ 2147483647 w 13"/>
                <a:gd name="T25" fmla="*/ 2147483647 h 37"/>
                <a:gd name="T26" fmla="*/ 2147483647 w 13"/>
                <a:gd name="T27" fmla="*/ 2147483647 h 37"/>
                <a:gd name="T28" fmla="*/ 2147483647 w 13"/>
                <a:gd name="T29" fmla="*/ 2147483647 h 37"/>
                <a:gd name="T30" fmla="*/ 2147483647 w 13"/>
                <a:gd name="T31" fmla="*/ 2147483647 h 37"/>
                <a:gd name="T32" fmla="*/ 2147483647 w 13"/>
                <a:gd name="T33" fmla="*/ 2147483647 h 37"/>
                <a:gd name="T34" fmla="*/ 2147483647 w 13"/>
                <a:gd name="T35" fmla="*/ 2147483647 h 37"/>
                <a:gd name="T36" fmla="*/ 2147483647 w 13"/>
                <a:gd name="T37" fmla="*/ 2147483647 h 37"/>
                <a:gd name="T38" fmla="*/ 2147483647 w 13"/>
                <a:gd name="T39" fmla="*/ 2147483647 h 37"/>
                <a:gd name="T40" fmla="*/ 2147483647 w 13"/>
                <a:gd name="T41" fmla="*/ 2147483647 h 37"/>
                <a:gd name="T42" fmla="*/ 2147483647 w 13"/>
                <a:gd name="T43" fmla="*/ 2147483647 h 37"/>
                <a:gd name="T44" fmla="*/ 2147483647 w 13"/>
                <a:gd name="T45" fmla="*/ 2147483647 h 37"/>
                <a:gd name="T46" fmla="*/ 2147483647 w 13"/>
                <a:gd name="T47" fmla="*/ 2147483647 h 37"/>
                <a:gd name="T48" fmla="*/ 2147483647 w 13"/>
                <a:gd name="T49" fmla="*/ 2147483647 h 37"/>
                <a:gd name="T50" fmla="*/ 2147483647 w 13"/>
                <a:gd name="T51" fmla="*/ 2147483647 h 37"/>
                <a:gd name="T52" fmla="*/ 2147483647 w 13"/>
                <a:gd name="T53" fmla="*/ 2147483647 h 37"/>
                <a:gd name="T54" fmla="*/ 2147483647 w 13"/>
                <a:gd name="T55" fmla="*/ 2147483647 h 37"/>
                <a:gd name="T56" fmla="*/ 2147483647 w 13"/>
                <a:gd name="T57" fmla="*/ 2147483647 h 3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 h="37">
                  <a:moveTo>
                    <a:pt x="5" y="36"/>
                  </a:moveTo>
                  <a:cubicBezTo>
                    <a:pt x="2" y="33"/>
                    <a:pt x="0" y="30"/>
                    <a:pt x="0" y="27"/>
                  </a:cubicBezTo>
                  <a:cubicBezTo>
                    <a:pt x="0" y="27"/>
                    <a:pt x="0" y="27"/>
                    <a:pt x="0" y="27"/>
                  </a:cubicBezTo>
                  <a:cubicBezTo>
                    <a:pt x="0" y="24"/>
                    <a:pt x="2" y="21"/>
                    <a:pt x="4" y="18"/>
                  </a:cubicBezTo>
                  <a:cubicBezTo>
                    <a:pt x="4" y="18"/>
                    <a:pt x="4" y="18"/>
                    <a:pt x="4" y="18"/>
                  </a:cubicBezTo>
                  <a:cubicBezTo>
                    <a:pt x="6" y="16"/>
                    <a:pt x="8" y="14"/>
                    <a:pt x="8" y="11"/>
                  </a:cubicBezTo>
                  <a:cubicBezTo>
                    <a:pt x="8" y="11"/>
                    <a:pt x="8" y="11"/>
                    <a:pt x="8" y="11"/>
                  </a:cubicBezTo>
                  <a:cubicBezTo>
                    <a:pt x="8" y="9"/>
                    <a:pt x="7" y="8"/>
                    <a:pt x="4" y="4"/>
                  </a:cubicBezTo>
                  <a:cubicBezTo>
                    <a:pt x="4" y="4"/>
                    <a:pt x="4" y="4"/>
                    <a:pt x="4" y="4"/>
                  </a:cubicBezTo>
                  <a:cubicBezTo>
                    <a:pt x="4" y="3"/>
                    <a:pt x="4" y="1"/>
                    <a:pt x="5" y="1"/>
                  </a:cubicBezTo>
                  <a:cubicBezTo>
                    <a:pt x="5" y="1"/>
                    <a:pt x="5" y="1"/>
                    <a:pt x="5" y="1"/>
                  </a:cubicBezTo>
                  <a:cubicBezTo>
                    <a:pt x="6" y="0"/>
                    <a:pt x="8" y="0"/>
                    <a:pt x="8" y="1"/>
                  </a:cubicBezTo>
                  <a:cubicBezTo>
                    <a:pt x="8" y="1"/>
                    <a:pt x="8" y="1"/>
                    <a:pt x="8" y="1"/>
                  </a:cubicBezTo>
                  <a:cubicBezTo>
                    <a:pt x="10" y="5"/>
                    <a:pt x="13" y="7"/>
                    <a:pt x="13" y="11"/>
                  </a:cubicBezTo>
                  <a:cubicBezTo>
                    <a:pt x="13" y="11"/>
                    <a:pt x="13" y="11"/>
                    <a:pt x="13" y="11"/>
                  </a:cubicBezTo>
                  <a:cubicBezTo>
                    <a:pt x="13" y="12"/>
                    <a:pt x="13" y="12"/>
                    <a:pt x="13" y="12"/>
                  </a:cubicBezTo>
                  <a:cubicBezTo>
                    <a:pt x="13" y="12"/>
                    <a:pt x="13" y="12"/>
                    <a:pt x="13" y="12"/>
                  </a:cubicBezTo>
                  <a:cubicBezTo>
                    <a:pt x="12" y="16"/>
                    <a:pt x="10" y="19"/>
                    <a:pt x="8" y="21"/>
                  </a:cubicBezTo>
                  <a:cubicBezTo>
                    <a:pt x="8" y="21"/>
                    <a:pt x="8" y="21"/>
                    <a:pt x="8" y="21"/>
                  </a:cubicBezTo>
                  <a:cubicBezTo>
                    <a:pt x="6" y="24"/>
                    <a:pt x="5" y="26"/>
                    <a:pt x="5" y="27"/>
                  </a:cubicBezTo>
                  <a:cubicBezTo>
                    <a:pt x="5" y="27"/>
                    <a:pt x="5" y="27"/>
                    <a:pt x="5" y="27"/>
                  </a:cubicBezTo>
                  <a:cubicBezTo>
                    <a:pt x="5" y="29"/>
                    <a:pt x="5" y="30"/>
                    <a:pt x="8" y="33"/>
                  </a:cubicBezTo>
                  <a:cubicBezTo>
                    <a:pt x="8" y="33"/>
                    <a:pt x="8" y="33"/>
                    <a:pt x="8" y="33"/>
                  </a:cubicBezTo>
                  <a:cubicBezTo>
                    <a:pt x="8" y="33"/>
                    <a:pt x="8" y="33"/>
                    <a:pt x="8" y="33"/>
                  </a:cubicBezTo>
                  <a:cubicBezTo>
                    <a:pt x="9" y="33"/>
                    <a:pt x="9" y="35"/>
                    <a:pt x="8" y="36"/>
                  </a:cubicBezTo>
                  <a:cubicBezTo>
                    <a:pt x="8" y="36"/>
                    <a:pt x="8" y="36"/>
                    <a:pt x="8" y="36"/>
                  </a:cubicBezTo>
                  <a:cubicBezTo>
                    <a:pt x="8" y="36"/>
                    <a:pt x="7" y="37"/>
                    <a:pt x="6" y="37"/>
                  </a:cubicBezTo>
                  <a:cubicBezTo>
                    <a:pt x="6" y="37"/>
                    <a:pt x="6" y="37"/>
                    <a:pt x="6" y="37"/>
                  </a:cubicBezTo>
                  <a:cubicBezTo>
                    <a:pt x="6" y="37"/>
                    <a:pt x="5" y="36"/>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151"/>
            <p:cNvSpPr>
              <a:spLocks/>
            </p:cNvSpPr>
            <p:nvPr/>
          </p:nvSpPr>
          <p:spPr bwMode="auto">
            <a:xfrm>
              <a:off x="3511550" y="5373682"/>
              <a:ext cx="49213" cy="138113"/>
            </a:xfrm>
            <a:custGeom>
              <a:avLst/>
              <a:gdLst>
                <a:gd name="T0" fmla="*/ 2147483647 w 13"/>
                <a:gd name="T1" fmla="*/ 2147483647 h 36"/>
                <a:gd name="T2" fmla="*/ 0 w 13"/>
                <a:gd name="T3" fmla="*/ 2147483647 h 36"/>
                <a:gd name="T4" fmla="*/ 0 w 13"/>
                <a:gd name="T5" fmla="*/ 2147483647 h 36"/>
                <a:gd name="T6" fmla="*/ 2147483647 w 13"/>
                <a:gd name="T7" fmla="*/ 2147483647 h 36"/>
                <a:gd name="T8" fmla="*/ 2147483647 w 13"/>
                <a:gd name="T9" fmla="*/ 2147483647 h 36"/>
                <a:gd name="T10" fmla="*/ 2147483647 w 13"/>
                <a:gd name="T11" fmla="*/ 2147483647 h 36"/>
                <a:gd name="T12" fmla="*/ 2147483647 w 13"/>
                <a:gd name="T13" fmla="*/ 2147483647 h 36"/>
                <a:gd name="T14" fmla="*/ 2147483647 w 13"/>
                <a:gd name="T15" fmla="*/ 2147483647 h 36"/>
                <a:gd name="T16" fmla="*/ 2147483647 w 13"/>
                <a:gd name="T17" fmla="*/ 2147483647 h 36"/>
                <a:gd name="T18" fmla="*/ 2147483647 w 13"/>
                <a:gd name="T19" fmla="*/ 0 h 36"/>
                <a:gd name="T20" fmla="*/ 2147483647 w 13"/>
                <a:gd name="T21" fmla="*/ 0 h 36"/>
                <a:gd name="T22" fmla="*/ 2147483647 w 13"/>
                <a:gd name="T23" fmla="*/ 2147483647 h 36"/>
                <a:gd name="T24" fmla="*/ 2147483647 w 13"/>
                <a:gd name="T25" fmla="*/ 2147483647 h 36"/>
                <a:gd name="T26" fmla="*/ 2147483647 w 13"/>
                <a:gd name="T27" fmla="*/ 2147483647 h 36"/>
                <a:gd name="T28" fmla="*/ 2147483647 w 13"/>
                <a:gd name="T29" fmla="*/ 2147483647 h 36"/>
                <a:gd name="T30" fmla="*/ 2147483647 w 13"/>
                <a:gd name="T31" fmla="*/ 2147483647 h 36"/>
                <a:gd name="T32" fmla="*/ 2147483647 w 13"/>
                <a:gd name="T33" fmla="*/ 2147483647 h 36"/>
                <a:gd name="T34" fmla="*/ 2147483647 w 13"/>
                <a:gd name="T35" fmla="*/ 2147483647 h 36"/>
                <a:gd name="T36" fmla="*/ 2147483647 w 13"/>
                <a:gd name="T37" fmla="*/ 2147483647 h 36"/>
                <a:gd name="T38" fmla="*/ 2147483647 w 13"/>
                <a:gd name="T39" fmla="*/ 2147483647 h 36"/>
                <a:gd name="T40" fmla="*/ 2147483647 w 13"/>
                <a:gd name="T41" fmla="*/ 2147483647 h 36"/>
                <a:gd name="T42" fmla="*/ 2147483647 w 13"/>
                <a:gd name="T43" fmla="*/ 2147483647 h 36"/>
                <a:gd name="T44" fmla="*/ 2147483647 w 13"/>
                <a:gd name="T45" fmla="*/ 2147483647 h 36"/>
                <a:gd name="T46" fmla="*/ 2147483647 w 13"/>
                <a:gd name="T47" fmla="*/ 2147483647 h 36"/>
                <a:gd name="T48" fmla="*/ 2147483647 w 13"/>
                <a:gd name="T49" fmla="*/ 2147483647 h 36"/>
                <a:gd name="T50" fmla="*/ 2147483647 w 13"/>
                <a:gd name="T51" fmla="*/ 2147483647 h 36"/>
                <a:gd name="T52" fmla="*/ 2147483647 w 13"/>
                <a:gd name="T53" fmla="*/ 2147483647 h 36"/>
                <a:gd name="T54" fmla="*/ 2147483647 w 13"/>
                <a:gd name="T55" fmla="*/ 2147483647 h 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3" h="36">
                  <a:moveTo>
                    <a:pt x="5" y="36"/>
                  </a:moveTo>
                  <a:cubicBezTo>
                    <a:pt x="2" y="33"/>
                    <a:pt x="0" y="30"/>
                    <a:pt x="0" y="27"/>
                  </a:cubicBezTo>
                  <a:cubicBezTo>
                    <a:pt x="0" y="27"/>
                    <a:pt x="0" y="27"/>
                    <a:pt x="0" y="27"/>
                  </a:cubicBezTo>
                  <a:cubicBezTo>
                    <a:pt x="0" y="23"/>
                    <a:pt x="2" y="21"/>
                    <a:pt x="4" y="18"/>
                  </a:cubicBezTo>
                  <a:cubicBezTo>
                    <a:pt x="4" y="18"/>
                    <a:pt x="4" y="18"/>
                    <a:pt x="4" y="18"/>
                  </a:cubicBezTo>
                  <a:cubicBezTo>
                    <a:pt x="6" y="15"/>
                    <a:pt x="8" y="13"/>
                    <a:pt x="8" y="11"/>
                  </a:cubicBezTo>
                  <a:cubicBezTo>
                    <a:pt x="8" y="11"/>
                    <a:pt x="8" y="11"/>
                    <a:pt x="8" y="11"/>
                  </a:cubicBezTo>
                  <a:cubicBezTo>
                    <a:pt x="8" y="8"/>
                    <a:pt x="7" y="7"/>
                    <a:pt x="4" y="3"/>
                  </a:cubicBezTo>
                  <a:cubicBezTo>
                    <a:pt x="4" y="3"/>
                    <a:pt x="4" y="3"/>
                    <a:pt x="4" y="3"/>
                  </a:cubicBezTo>
                  <a:cubicBezTo>
                    <a:pt x="4" y="2"/>
                    <a:pt x="4" y="1"/>
                    <a:pt x="5" y="0"/>
                  </a:cubicBezTo>
                  <a:cubicBezTo>
                    <a:pt x="5" y="0"/>
                    <a:pt x="5" y="0"/>
                    <a:pt x="5" y="0"/>
                  </a:cubicBezTo>
                  <a:cubicBezTo>
                    <a:pt x="6" y="0"/>
                    <a:pt x="8" y="0"/>
                    <a:pt x="8" y="1"/>
                  </a:cubicBezTo>
                  <a:cubicBezTo>
                    <a:pt x="8" y="1"/>
                    <a:pt x="8" y="1"/>
                    <a:pt x="8" y="1"/>
                  </a:cubicBezTo>
                  <a:cubicBezTo>
                    <a:pt x="10" y="4"/>
                    <a:pt x="13" y="6"/>
                    <a:pt x="13" y="11"/>
                  </a:cubicBezTo>
                  <a:cubicBezTo>
                    <a:pt x="13" y="11"/>
                    <a:pt x="13" y="11"/>
                    <a:pt x="13" y="11"/>
                  </a:cubicBezTo>
                  <a:cubicBezTo>
                    <a:pt x="13" y="11"/>
                    <a:pt x="13" y="11"/>
                    <a:pt x="13" y="11"/>
                  </a:cubicBezTo>
                  <a:cubicBezTo>
                    <a:pt x="13" y="12"/>
                    <a:pt x="13" y="12"/>
                    <a:pt x="13" y="12"/>
                  </a:cubicBezTo>
                  <a:cubicBezTo>
                    <a:pt x="12" y="15"/>
                    <a:pt x="10" y="18"/>
                    <a:pt x="8" y="21"/>
                  </a:cubicBezTo>
                  <a:cubicBezTo>
                    <a:pt x="8" y="21"/>
                    <a:pt x="8" y="21"/>
                    <a:pt x="8" y="21"/>
                  </a:cubicBezTo>
                  <a:cubicBezTo>
                    <a:pt x="6" y="23"/>
                    <a:pt x="5" y="25"/>
                    <a:pt x="5" y="27"/>
                  </a:cubicBezTo>
                  <a:cubicBezTo>
                    <a:pt x="5" y="27"/>
                    <a:pt x="5" y="27"/>
                    <a:pt x="5" y="27"/>
                  </a:cubicBezTo>
                  <a:cubicBezTo>
                    <a:pt x="5" y="28"/>
                    <a:pt x="5" y="30"/>
                    <a:pt x="8" y="32"/>
                  </a:cubicBezTo>
                  <a:cubicBezTo>
                    <a:pt x="8" y="32"/>
                    <a:pt x="8" y="32"/>
                    <a:pt x="8" y="32"/>
                  </a:cubicBezTo>
                  <a:cubicBezTo>
                    <a:pt x="9" y="33"/>
                    <a:pt x="9" y="34"/>
                    <a:pt x="8" y="35"/>
                  </a:cubicBezTo>
                  <a:cubicBezTo>
                    <a:pt x="8" y="35"/>
                    <a:pt x="8" y="35"/>
                    <a:pt x="8" y="35"/>
                  </a:cubicBezTo>
                  <a:cubicBezTo>
                    <a:pt x="8" y="36"/>
                    <a:pt x="7" y="36"/>
                    <a:pt x="6" y="36"/>
                  </a:cubicBezTo>
                  <a:cubicBezTo>
                    <a:pt x="6" y="36"/>
                    <a:pt x="6" y="36"/>
                    <a:pt x="6" y="36"/>
                  </a:cubicBezTo>
                  <a:cubicBezTo>
                    <a:pt x="6" y="36"/>
                    <a:pt x="5" y="36"/>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152"/>
            <p:cNvSpPr>
              <a:spLocks/>
            </p:cNvSpPr>
            <p:nvPr/>
          </p:nvSpPr>
          <p:spPr bwMode="auto">
            <a:xfrm>
              <a:off x="3579813" y="5327644"/>
              <a:ext cx="49213" cy="141288"/>
            </a:xfrm>
            <a:custGeom>
              <a:avLst/>
              <a:gdLst>
                <a:gd name="T0" fmla="*/ 2147483647 w 13"/>
                <a:gd name="T1" fmla="*/ 2147483647 h 37"/>
                <a:gd name="T2" fmla="*/ 0 w 13"/>
                <a:gd name="T3" fmla="*/ 2147483647 h 37"/>
                <a:gd name="T4" fmla="*/ 0 w 13"/>
                <a:gd name="T5" fmla="*/ 2147483647 h 37"/>
                <a:gd name="T6" fmla="*/ 2147483647 w 13"/>
                <a:gd name="T7" fmla="*/ 2147483647 h 37"/>
                <a:gd name="T8" fmla="*/ 2147483647 w 13"/>
                <a:gd name="T9" fmla="*/ 2147483647 h 37"/>
                <a:gd name="T10" fmla="*/ 2147483647 w 13"/>
                <a:gd name="T11" fmla="*/ 2147483647 h 37"/>
                <a:gd name="T12" fmla="*/ 2147483647 w 13"/>
                <a:gd name="T13" fmla="*/ 2147483647 h 37"/>
                <a:gd name="T14" fmla="*/ 2147483647 w 13"/>
                <a:gd name="T15" fmla="*/ 2147483647 h 37"/>
                <a:gd name="T16" fmla="*/ 2147483647 w 13"/>
                <a:gd name="T17" fmla="*/ 2147483647 h 37"/>
                <a:gd name="T18" fmla="*/ 2147483647 w 13"/>
                <a:gd name="T19" fmla="*/ 2147483647 h 37"/>
                <a:gd name="T20" fmla="*/ 2147483647 w 13"/>
                <a:gd name="T21" fmla="*/ 2147483647 h 37"/>
                <a:gd name="T22" fmla="*/ 2147483647 w 13"/>
                <a:gd name="T23" fmla="*/ 2147483647 h 37"/>
                <a:gd name="T24" fmla="*/ 2147483647 w 13"/>
                <a:gd name="T25" fmla="*/ 2147483647 h 37"/>
                <a:gd name="T26" fmla="*/ 2147483647 w 13"/>
                <a:gd name="T27" fmla="*/ 2147483647 h 37"/>
                <a:gd name="T28" fmla="*/ 2147483647 w 13"/>
                <a:gd name="T29" fmla="*/ 2147483647 h 37"/>
                <a:gd name="T30" fmla="*/ 2147483647 w 13"/>
                <a:gd name="T31" fmla="*/ 2147483647 h 37"/>
                <a:gd name="T32" fmla="*/ 2147483647 w 13"/>
                <a:gd name="T33" fmla="*/ 2147483647 h 37"/>
                <a:gd name="T34" fmla="*/ 2147483647 w 13"/>
                <a:gd name="T35" fmla="*/ 2147483647 h 37"/>
                <a:gd name="T36" fmla="*/ 2147483647 w 13"/>
                <a:gd name="T37" fmla="*/ 2147483647 h 37"/>
                <a:gd name="T38" fmla="*/ 2147483647 w 13"/>
                <a:gd name="T39" fmla="*/ 2147483647 h 37"/>
                <a:gd name="T40" fmla="*/ 2147483647 w 13"/>
                <a:gd name="T41" fmla="*/ 2147483647 h 37"/>
                <a:gd name="T42" fmla="*/ 2147483647 w 13"/>
                <a:gd name="T43" fmla="*/ 2147483647 h 37"/>
                <a:gd name="T44" fmla="*/ 2147483647 w 13"/>
                <a:gd name="T45" fmla="*/ 2147483647 h 37"/>
                <a:gd name="T46" fmla="*/ 2147483647 w 13"/>
                <a:gd name="T47" fmla="*/ 2147483647 h 37"/>
                <a:gd name="T48" fmla="*/ 2147483647 w 13"/>
                <a:gd name="T49" fmla="*/ 2147483647 h 37"/>
                <a:gd name="T50" fmla="*/ 2147483647 w 13"/>
                <a:gd name="T51" fmla="*/ 2147483647 h 37"/>
                <a:gd name="T52" fmla="*/ 2147483647 w 13"/>
                <a:gd name="T53" fmla="*/ 2147483647 h 37"/>
                <a:gd name="T54" fmla="*/ 2147483647 w 13"/>
                <a:gd name="T55" fmla="*/ 2147483647 h 37"/>
                <a:gd name="T56" fmla="*/ 2147483647 w 13"/>
                <a:gd name="T57" fmla="*/ 2147483647 h 3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 h="37">
                  <a:moveTo>
                    <a:pt x="5" y="36"/>
                  </a:moveTo>
                  <a:cubicBezTo>
                    <a:pt x="2" y="33"/>
                    <a:pt x="0" y="31"/>
                    <a:pt x="0" y="28"/>
                  </a:cubicBezTo>
                  <a:cubicBezTo>
                    <a:pt x="0" y="28"/>
                    <a:pt x="0" y="28"/>
                    <a:pt x="0" y="28"/>
                  </a:cubicBezTo>
                  <a:cubicBezTo>
                    <a:pt x="0" y="24"/>
                    <a:pt x="2" y="21"/>
                    <a:pt x="4" y="19"/>
                  </a:cubicBezTo>
                  <a:cubicBezTo>
                    <a:pt x="4" y="19"/>
                    <a:pt x="4" y="19"/>
                    <a:pt x="4" y="19"/>
                  </a:cubicBezTo>
                  <a:cubicBezTo>
                    <a:pt x="6" y="16"/>
                    <a:pt x="8" y="14"/>
                    <a:pt x="8" y="11"/>
                  </a:cubicBezTo>
                  <a:cubicBezTo>
                    <a:pt x="8" y="11"/>
                    <a:pt x="8" y="11"/>
                    <a:pt x="8" y="11"/>
                  </a:cubicBezTo>
                  <a:cubicBezTo>
                    <a:pt x="8" y="9"/>
                    <a:pt x="7" y="8"/>
                    <a:pt x="4" y="4"/>
                  </a:cubicBezTo>
                  <a:cubicBezTo>
                    <a:pt x="4" y="4"/>
                    <a:pt x="4" y="4"/>
                    <a:pt x="4" y="4"/>
                  </a:cubicBezTo>
                  <a:cubicBezTo>
                    <a:pt x="4" y="3"/>
                    <a:pt x="4" y="1"/>
                    <a:pt x="5" y="1"/>
                  </a:cubicBezTo>
                  <a:cubicBezTo>
                    <a:pt x="5" y="1"/>
                    <a:pt x="5" y="1"/>
                    <a:pt x="5" y="1"/>
                  </a:cubicBezTo>
                  <a:cubicBezTo>
                    <a:pt x="6" y="0"/>
                    <a:pt x="8" y="1"/>
                    <a:pt x="8" y="2"/>
                  </a:cubicBezTo>
                  <a:cubicBezTo>
                    <a:pt x="8" y="2"/>
                    <a:pt x="8" y="2"/>
                    <a:pt x="8" y="2"/>
                  </a:cubicBezTo>
                  <a:cubicBezTo>
                    <a:pt x="10" y="5"/>
                    <a:pt x="13" y="7"/>
                    <a:pt x="13" y="12"/>
                  </a:cubicBezTo>
                  <a:cubicBezTo>
                    <a:pt x="13" y="12"/>
                    <a:pt x="13" y="12"/>
                    <a:pt x="13" y="12"/>
                  </a:cubicBezTo>
                  <a:cubicBezTo>
                    <a:pt x="13" y="12"/>
                    <a:pt x="13" y="12"/>
                    <a:pt x="13" y="12"/>
                  </a:cubicBezTo>
                  <a:cubicBezTo>
                    <a:pt x="13" y="12"/>
                    <a:pt x="13" y="12"/>
                    <a:pt x="13" y="12"/>
                  </a:cubicBezTo>
                  <a:cubicBezTo>
                    <a:pt x="12" y="16"/>
                    <a:pt x="10" y="19"/>
                    <a:pt x="8" y="21"/>
                  </a:cubicBezTo>
                  <a:cubicBezTo>
                    <a:pt x="8" y="21"/>
                    <a:pt x="8" y="21"/>
                    <a:pt x="8" y="21"/>
                  </a:cubicBezTo>
                  <a:cubicBezTo>
                    <a:pt x="6" y="24"/>
                    <a:pt x="5" y="26"/>
                    <a:pt x="5" y="28"/>
                  </a:cubicBezTo>
                  <a:cubicBezTo>
                    <a:pt x="5" y="28"/>
                    <a:pt x="5" y="28"/>
                    <a:pt x="5" y="28"/>
                  </a:cubicBezTo>
                  <a:cubicBezTo>
                    <a:pt x="5" y="29"/>
                    <a:pt x="5" y="30"/>
                    <a:pt x="8" y="33"/>
                  </a:cubicBezTo>
                  <a:cubicBezTo>
                    <a:pt x="8" y="33"/>
                    <a:pt x="8" y="33"/>
                    <a:pt x="8" y="33"/>
                  </a:cubicBezTo>
                  <a:cubicBezTo>
                    <a:pt x="8" y="33"/>
                    <a:pt x="8" y="33"/>
                    <a:pt x="8" y="33"/>
                  </a:cubicBezTo>
                  <a:cubicBezTo>
                    <a:pt x="9" y="33"/>
                    <a:pt x="9" y="35"/>
                    <a:pt x="8" y="36"/>
                  </a:cubicBezTo>
                  <a:cubicBezTo>
                    <a:pt x="8" y="36"/>
                    <a:pt x="8" y="36"/>
                    <a:pt x="8" y="36"/>
                  </a:cubicBezTo>
                  <a:cubicBezTo>
                    <a:pt x="8" y="36"/>
                    <a:pt x="7" y="37"/>
                    <a:pt x="6" y="37"/>
                  </a:cubicBezTo>
                  <a:cubicBezTo>
                    <a:pt x="6" y="37"/>
                    <a:pt x="6" y="37"/>
                    <a:pt x="6" y="37"/>
                  </a:cubicBezTo>
                  <a:cubicBezTo>
                    <a:pt x="6" y="37"/>
                    <a:pt x="5" y="37"/>
                    <a:pt x="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572008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pic>
        <p:nvPicPr>
          <p:cNvPr id="3" name="图片 2"/>
          <p:cNvPicPr>
            <a:picLocks noChangeAspect="1"/>
          </p:cNvPicPr>
          <p:nvPr/>
        </p:nvPicPr>
        <p:blipFill>
          <a:blip r:embed="rId3"/>
          <a:stretch>
            <a:fillRect/>
          </a:stretch>
        </p:blipFill>
        <p:spPr>
          <a:xfrm>
            <a:off x="2089150" y="347212"/>
            <a:ext cx="8248650" cy="6163575"/>
          </a:xfrm>
          <a:prstGeom prst="rect">
            <a:avLst/>
          </a:prstGeom>
        </p:spPr>
      </p:pic>
    </p:spTree>
    <p:extLst>
      <p:ext uri="{BB962C8B-B14F-4D97-AF65-F5344CB8AC3E}">
        <p14:creationId xmlns:p14="http://schemas.microsoft.com/office/powerpoint/2010/main" val="2755561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7d195523061f1c0" descr="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 hidden="1"/>
          <p:cNvSpPr txBox="1"/>
          <p:nvPr/>
        </p:nvSpPr>
        <p:spPr>
          <a:xfrm>
            <a:off x="-355600" y="1803400"/>
            <a:ext cx="322011" cy="1016000"/>
          </a:xfrm>
          <a:prstGeom prst="rect">
            <a:avLst/>
          </a:prstGeom>
          <a:noFill/>
        </p:spPr>
        <p:txBody>
          <a:bodyPr vert="wordArtVert" wrap="square" rtlCol="0">
            <a:spAutoFit/>
          </a:bodyPr>
          <a:lstStyle/>
          <a:p>
            <a:r>
              <a:rPr lang="en-US" altLang="zh-CN" sz="100" smtClean="0">
                <a:latin typeface="华文细黑" panose="02010600040101010101" pitchFamily="2" charset="-122"/>
                <a:ea typeface="华文细黑" panose="02010600040101010101" pitchFamily="2" charset="-122"/>
              </a:rPr>
              <a:t>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a:t>
            </a:r>
            <a:endParaRPr lang="zh-CN" altLang="en-US" sz="100" dirty="0" smtClean="0">
              <a:latin typeface="华文细黑" panose="02010600040101010101" pitchFamily="2" charset="-122"/>
              <a:ea typeface="华文细黑" panose="02010600040101010101" pitchFamily="2" charset="-122"/>
            </a:endParaRPr>
          </a:p>
        </p:txBody>
      </p:sp>
      <p:sp>
        <p:nvSpPr>
          <p:cNvPr id="4" name="AutoShape 2" descr="https://timgsa.baidu.com/timg?image&amp;quality=80&amp;size=b9999_10000&amp;sec=1567786864119&amp;di=058e81e3b87123cd0d486c1079a2d615&amp;imgtype=0&amp;src=http%3A%2F%2Fmmbiz.qpic.cn%2Fmmbiz_jpg%2F6axNNyKCAZEg1Uu6NqDYwfXsr4ZQXSDzT6MTM40eQtlOLhFfVUGf2Bt06A48EqQGgTI2QTNVKUR4YblMH7XZ8A%2F640%3Fwx_fmt%3D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3"/>
          <a:stretch>
            <a:fillRect/>
          </a:stretch>
        </p:blipFill>
        <p:spPr>
          <a:xfrm>
            <a:off x="1055688" y="274637"/>
            <a:ext cx="4328370" cy="6308725"/>
          </a:xfrm>
          <a:prstGeom prst="rect">
            <a:avLst/>
          </a:prstGeom>
        </p:spPr>
      </p:pic>
      <p:pic>
        <p:nvPicPr>
          <p:cNvPr id="6" name="图片 5"/>
          <p:cNvPicPr>
            <a:picLocks noChangeAspect="1"/>
          </p:cNvPicPr>
          <p:nvPr/>
        </p:nvPicPr>
        <p:blipFill>
          <a:blip r:embed="rId4"/>
          <a:stretch>
            <a:fillRect/>
          </a:stretch>
        </p:blipFill>
        <p:spPr>
          <a:xfrm>
            <a:off x="6938962" y="275906"/>
            <a:ext cx="4300538" cy="6307456"/>
          </a:xfrm>
          <a:prstGeom prst="rect">
            <a:avLst/>
          </a:prstGeom>
        </p:spPr>
      </p:pic>
    </p:spTree>
    <p:extLst>
      <p:ext uri="{BB962C8B-B14F-4D97-AF65-F5344CB8AC3E}">
        <p14:creationId xmlns:p14="http://schemas.microsoft.com/office/powerpoint/2010/main" val="2727681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85000"/>
            <a:lumOff val="1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latin typeface="华文细黑" panose="02010600040101010101" pitchFamily="2" charset="-122"/>
            <a:ea typeface="华文细黑" panose="0201060004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_7b1dac89e7d195523061f1c0316ecb71>
</e7d195523061f1c0>
</file>

<file path=customXml/itemProps1.xml><?xml version="1.0" encoding="utf-8"?>
<ds:datastoreItem xmlns:ds="http://schemas.openxmlformats.org/officeDocument/2006/customXml" ds:itemID="{530A457C-6476-46A4-A6CF-A3DEEC6A898A}">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otalTime>749</TotalTime>
  <Words>148</Words>
  <Application>Microsoft Office PowerPoint</Application>
  <PresentationFormat>宽屏</PresentationFormat>
  <Paragraphs>42</Paragraphs>
  <Slides>16</Slides>
  <Notes>10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华文细黑</vt:lpstr>
      <vt:lpstr>宋体</vt:lpstr>
      <vt:lpstr>Arial</vt:lpstr>
      <vt:lpstr>Calibri</vt:lpstr>
      <vt:lpstr>Calibri Light</vt:lpstr>
      <vt:lpstr>Office 主题</vt:lpstr>
      <vt:lpstr>PowerPoint 演示文稿</vt:lpstr>
      <vt:lpstr>PowerPoint 演示文稿</vt:lpstr>
      <vt:lpstr>PowerPoint 演示文稿</vt:lpstr>
      <vt:lpstr>PowerPoint 演示文稿</vt:lpstr>
      <vt:lpstr>I’m single</vt:lpstr>
      <vt:lpstr>Press the “add friend” plz</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聂 永欣</cp:lastModifiedBy>
  <cp:revision>198</cp:revision>
  <dcterms:created xsi:type="dcterms:W3CDTF">2016-04-12T02:03:02Z</dcterms:created>
  <dcterms:modified xsi:type="dcterms:W3CDTF">2019-09-06T13:50:28Z</dcterms:modified>
</cp:coreProperties>
</file>